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91000">
              <a:srgbClr val="FF00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16DC-EBA2-4E15-9217-87C5F375645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3C6FF-B0F0-489B-9760-CFFE9E7655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>
            <a:noAutofit/>
          </a:bodyPr>
          <a:lstStyle/>
          <a:p>
            <a:r>
              <a:rPr lang="en-GB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cs typeface="DilleniaUPC" pitchFamily="18" charset="-34"/>
              </a:rPr>
              <a:t>The Maths Competition</a:t>
            </a:r>
            <a:endParaRPr lang="en-GB" sz="9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cs typeface="Dilleni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By Ryan, Amraj, Ore and Ruth</a:t>
            </a:r>
            <a:endParaRPr lang="en-GB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pic>
        <p:nvPicPr>
          <p:cNvPr id="4098" name="Picture 2" descr="C:\Users\Owner\AppData\Local\Microsoft\Windows\Temporary Internet Files\Content.IE5\5FGTT0LL\MM9100010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768475" cy="1999146"/>
          </a:xfrm>
          <a:prstGeom prst="rect">
            <a:avLst/>
          </a:prstGeom>
          <a:noFill/>
        </p:spPr>
      </p:pic>
      <p:pic>
        <p:nvPicPr>
          <p:cNvPr id="4099" name="Picture 3" descr="C:\Users\Owner\AppData\Local\Microsoft\Windows\Temporary Internet Files\Content.IE5\W300Z045\MM9000410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450104"/>
            <a:ext cx="2627784" cy="440789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Where it was held? </a:t>
            </a:r>
            <a:endParaRPr lang="en-GB" sz="4800" b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competition was held at </a:t>
            </a:r>
            <a:r>
              <a:rPr lang="en-GB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Westlands</a:t>
            </a:r>
            <a:r>
              <a:rPr lang="en-GB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Primary School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buNone/>
            </a:pPr>
            <a:endParaRPr lang="en-GB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Owner\Documents\Ryan\download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339752" y="2761296"/>
            <a:ext cx="4896544" cy="36676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Schools</a:t>
            </a:r>
            <a:endParaRPr lang="en-GB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There were approximately 700 schools, 15 schools were competing in our round of the competition. </a:t>
            </a:r>
            <a:endParaRPr lang="en-GB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pic>
        <p:nvPicPr>
          <p:cNvPr id="2050" name="Picture 2" descr="C:\Users\Owner\AppData\Local\Microsoft\Windows\Temporary Internet Files\Content.IE5\W6CQ88AH\MM90035660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1" y="3186013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u="sng" dirty="0" smtClean="0">
                <a:solidFill>
                  <a:srgbClr val="00FF00"/>
                </a:solidFill>
                <a:latin typeface="Eras Demi ITC" pitchFamily="34" charset="0"/>
              </a:rPr>
              <a:t>Rounds</a:t>
            </a:r>
            <a:endParaRPr lang="en-GB" sz="6000" b="1" u="sng" dirty="0">
              <a:solidFill>
                <a:srgbClr val="00FF00"/>
              </a:solidFill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There were four rounds of Maths questions. They were all about problem solving, our favourite was Algebra.</a:t>
            </a:r>
            <a:endParaRPr lang="en-GB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pic>
        <p:nvPicPr>
          <p:cNvPr id="3076" name="Picture 4" descr="C:\Users\Owner\AppData\Local\Microsoft\Windows\Temporary Internet Files\Content.IE5\W300Z045\MM90004093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01008"/>
            <a:ext cx="2503002" cy="2213414"/>
          </a:xfrm>
          <a:prstGeom prst="rect">
            <a:avLst/>
          </a:prstGeom>
          <a:noFill/>
        </p:spPr>
      </p:pic>
      <p:pic>
        <p:nvPicPr>
          <p:cNvPr id="3077" name="Picture 5" descr="C:\Users\Owner\AppData\Local\Microsoft\Windows\Temporary Internet Files\Content.IE5\PYLFVWKU\MM90035665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140968"/>
            <a:ext cx="2585244" cy="35054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Were </a:t>
            </a:r>
            <a:r>
              <a:rPr lang="en-GB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</a:t>
            </a:r>
            <a:r>
              <a:rPr lang="en-GB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e Came? </a:t>
            </a:r>
            <a:endParaRPr lang="en-GB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18883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Collingwood </a:t>
            </a:r>
          </a:p>
          <a:p>
            <a:pPr marL="514350" indent="-514350">
              <a:buFont typeface="+mj-lt"/>
              <a:buAutoNum type="arabicParenR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Chipping Hill Primary</a:t>
            </a:r>
          </a:p>
          <a:p>
            <a:pPr marL="514350" indent="-514350">
              <a:buFont typeface="+mj-lt"/>
              <a:buAutoNum type="arabicParenR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Chancellor Park</a:t>
            </a:r>
          </a:p>
          <a:p>
            <a:pPr marL="514350" indent="-514350">
              <a:buFont typeface="+mj-lt"/>
              <a:buAutoNum type="arabicParenR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Barnes Farm Junior </a:t>
            </a:r>
          </a:p>
          <a:p>
            <a:pPr marL="514350" indent="-514350">
              <a:buNone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861048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Some Schools put 2 teams in but we only put 1 team in for the competition because we didn’t think you could.</a:t>
            </a:r>
          </a:p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It was a tie so two teams had to go through.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35699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We came one point away from 3</a:t>
            </a:r>
            <a:r>
              <a:rPr lang="en-GB" sz="3200" b="1" baseline="30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rd</a:t>
            </a:r>
            <a:r>
              <a:rPr lang="en-GB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endParaRPr lang="en-GB" sz="32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8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Thank you for Watching</a:t>
            </a:r>
            <a:endParaRPr lang="en-GB" sz="8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pic>
        <p:nvPicPr>
          <p:cNvPr id="5122" name="Picture 2" descr="C:\Users\Owner\AppData\Local\Microsoft\Windows\Temporary Internet Files\Content.IE5\W6CQ88AH\MM91000114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437112"/>
            <a:ext cx="2204864" cy="2204864"/>
          </a:xfrm>
          <a:prstGeom prst="rect">
            <a:avLst/>
          </a:prstGeom>
          <a:noFill/>
        </p:spPr>
      </p:pic>
      <p:sp>
        <p:nvSpPr>
          <p:cNvPr id="5124" name="AutoShape 4" descr="data:image/jpeg;base64,/9j/4AAQSkZJRgABAQAAAQABAAD/2wCEAAkGBxISEhUUExQVFhUWFRoYGBYXFh8cFhsWGRYYGBgbHRccHCggGxolIBgWITEmJSksLi8uGB8zODMuNygtLisBCgoKDg0OGxAQGywkHyYsLCwsLCw2NCwsLDQsLCwsLCwsLDQsLC0sLCwsLCwsNCwsLCwsLywsLCwsNCwsLCwsLP/AABEIAOEA4QMBEQACEQEDEQH/xAAcAAEAAgMBAQEAAAAAAAAAAAAABgcEBQgCAwH/xABNEAABAwIBBwcEEAQFAwUAAAABAAIDBBEFBgcSITFBURMiUmFxgZEyQnKhCBUXIzNDZIKSoqSxwcLR4xRTYnODk7KzwyREYyVUo9LT/8QAGgEBAAIDAQAAAAAAAAAAAAAAAAQFAQIDBv/EADURAAEDAgIFCgcBAQEBAAAAAAABAgMEESExBRJBUWETFDJScYGRodHhFSJCYrHB8PEjQyT/2gAMAwEAAhEDEQA/ALxQBAEAQBAEAQBAEAQH49wAuSABtJ2ICN4pl/hdPflKyG42hjuUcD6Mekb9yAjdbnuwlnkmeX0Irf7jmoDWSZ/KHzaepPaGD85QH43P7Rb6ap7tA/mQGbSZ9cMcbOZUx9bo2kfVkJ9SA3+HZ0MImNm1jGn/AModH9Z7QPWgJVRVsUzQ+KRkjDscxwc094NkB90AQBAEAQBAEAQBAEAQBAEAQBAEAQBAEBE8rM4uH4fdss2nKPiYufJfgRezDrHlEICoso8+tZLdtJGynbuc73yXt1jQHZontQEd9oscxQ6UoqHtJvpTvLIx1ta8gW9EKJLXQR5u8MTo2J7thvsPzKTkXnqY2dUbC/1kt1qA/TLE6DVXtw9TqlMu1SQU2ZihFtOaof2FjQe7QJ9ajO0xMuSJ/d50SmbvNlHmnwsbY5D2yu/Cy4rpSp3p4G3N2Hp2anCj8S8dkr/xKfFKnf5IObsMGpzOYe7yX1DOx7SPrMJ9a6N0vOmaIv8AdphaZpo6/MltMNX2Nkj/ADtd+VSGaZ6zPBTRabcpGqnN3i9E7lIQ5xA+EppTpDsHNee4KbHpOnftt2/1jk6B6Gbg2dzFqJ3J1B5YNsCyoYRIB6Ys6/W7SU9rkcl0W5xVLFp5LZ5sOqrMmJpZDulN4r9Uo1Adbg1ZBYzHhwBBBBFwRrBB2EFAekAQBAEAQBAEAQBAEAQBAEAQGkyqyrpMOi5SpkDb30WDXI8jc1m07tewXFyEBQmV2dmvxB/I0gfBG42ayK5nf2vbrF+i220gkrDnI1LqtkCJc9ZL5np5bPrH8gz+W2zpT2nyWbukeICqKjS7G4RJdd+z3JLKdV6RamAZIUVFbkIGhw+MdzpPpu1jsFgqaarmm6bsN2wktja3JDeqMdAgCAIAgCAIAgMLFcIp6luhURMlbu02gkdh2tPWCF0jlfGt2KqGrmo7MrTKbM1G676KTQP8qUks7GyeU3ftDu0K3p9LuTCVL8U9P8Iz6bqkPwnKLFsClEZ02MvcwS86F43lhvbf5TCNe2+xXUU0crdZi3Izmq3BS88g851HiVo78jUfyXkc42ueTd5426tTtR1W1rqak4QBAEAQBAEAQBAEAQBAEBXOczOlDh14INGWrt5PmRX2F5G128NGvebargUxgmTmIY5O6eWRxaTz6iQc30WNFgbdFtgOrUodVWx06Y4ru/sjpHEry7MlckKTD2WgZzyOdK7XI7v3DqFgvNVFXJOvzrhu2E5kbWZG+UY6BAEAQBAEAQBAEAQBAEBiYrhkNTGYp42yMO1rh6wdrT1ixXSOR8btZi2U1c1HJZSlst8101KTPRF8sQOkWfHR213FvLaOI1jgdZXoKPSjZPllwXfsX0IckCtxaSDNlnjLSymxFxLdTWVR2jgJeI/r28b63C2I5erHggEEEEXBGsEHYQeCA9IAgCAIAgCAIAgCAqfO9nQFGHUlG4GpItJINYhB3DjJ93bsAr7N5m6fXH+KrNIQE6QBJ5SYk3JLtoYTv2ndxVVXaRSL5I+l+PckRQ62K5F5U0DI2NYxoaxos1rRZoA2AAbAvOOcrluuZNRLZH0WpkIAgCAIAgCAIAgCAIAgCAIAgK0zjZs2VIdUUjQyfW50Y1MlO8jc2T1Hfr1q3odJLHZkuLd+72I0sN8WkezV5zJMPeKStLjTaWiC4HTgdex1bdC+1u0bRvB9EioqXQhHRsUjXNDmkOa4Agg3BB1ggjaFkHpAEAQBAEAQBAV1ngzge10PIwEfxczebv5NmwyEcdoaDvud1iBVWa/IY1zzV1QJgDiQHXvNJfXcnawHad51cbVWka7kk5NnS/HuSIYtbFci9mtAAAFgNQA2ALzZNP1YMhAEAQBAEAQBAEAQBAEAQBAEAQBAVznTyAFW11TTttUtF3NHxrQOH8wDZx2cFbaOr+SXk39H8exGmh1sUzNPmRziGF7aCqd7082he4/BvJ+DN/McdnA9R1ekIR0CgCAIAgCAIDTZXZRRYfSyVMuxg5rb63vOprB2nwFzuQHNeTWFVGOYi+Wdx0S4STvG5uxrG8CQNFvANvrsodbVJTx32rl/cDpFHrqdDU1OyNjWMaGsY0Na0bA0CwAXk3OVyqq5liiWwQ+i1MhAEAQBAEAQBAEAQBAEAQBAEAQBAEAQFLZ5sixGTXQNAY4+/tG57jYSAcHE2PWQd5t6DRdZrJyL89np3EOeO3zIWHmWy5/j6bkJnXqadoBJPOki1BsnEkamu69E+croilkoAgCAIAgOa89uVLq6uFJDd0dO7kw1vn1BOi4232NmDsdbylhVREuoLQyHyabh9IyEW5QjSldtBlI1697RqaOoda8hV1Kzyq7Zs7CxjZqNsU5X4/juHTudPJONJ3xg04HbTzL8wD0LauFlfMgo6hlmIndgvft8SIr5GLiSvAM9DDZtZAWnV75Drb2mNxuB2E9ihTaHVMYndy+p1bU9ZCxcFyipKsXp52SarloNnjtYbOHeFVS08sXTaqf28kNe12Sm0XE3CAIAgCAIAgCAIAgCAIDS47lZRUd+XnY1w8wHSk6uY25HadSkQ0s03Qb37PE5uka3NSuMez0nW2jgt/5Jjr/y2n73dytodD7ZXdyevsR3VPVQx83mO4xWV0cjnyvpyTypLbQaIB1CwDdK9rW1911tWwUsUKtRER2zeYidI519hdK8+TQgPlVU7JGOje0OY9pa5p2FpFiFs1ytVFTNDCpdLHPE7Z8AxUOYSRG7Sbc25WB1wQe0XadWpzbjYF7ClqEniR6d/aVsjNR1jqXC6+OohjmiOlHKxr2n+lwuLjcercpBoZSAIAgIvnKyk9r8PmnBtIRycX919w0jjojSf2MKApHMlk9y9S+rkF2weTffM4bevRFz2uaVUaWqNSNI0zXPs9yRTsuty815wnHmSMOBa4AtOogi4I6wdqyiqi3QwQvH81uH1Nyxhp38YdTe+M823o2VhDpOePBV1k4+pxdA1eBXONZpq+mOnTubOAbgsOhKLb9An/S4lWsWlYJMH4duKEd0Dm5GNhmcbFaF3JzF0gba8dS06YHpGz79tx1LaTR9NMmszDimXoYSZ7cFLCwHO7QzWbOH07zbyufHc/1tFx3tA61VzaJmZiz5k8FJDahq54E9o6uOZofE9kjDscxwc3xCrXMcxbOSyndFRcj7LUyEAQBAEAQGLiOJQ07NOaVkbeL3Bo7r7T1BbsjfItmJfsNVciZlf49nipIrtpo3zu6R5kfiRpH6I7VaQ6IldjItvNfQ4OqWpkQGuy2xfEn8nEXgH4qmaRq63C77cbusrJlFS06azrdrv6xwWV78E8jZYDmfrJrOqXtgadZHwkvgDoi/pX6lym0tEzCNL+Sf3cbNp3LmWPgGbbDqWx5Llnjz5uf4MsGDwv1qpm0jPLtsnDD3JDYGNJeBbUNg3KEdQsGQgCAr/PNk7/E0fLsHvlNd3WYj8IO6wd2NdxVpouo5OXUXJ352ehHqGXbfcePY6ZS6cMtC864vfYv7bj740dQeQ7/EPBemIJcyAIAgOe/ZF4/ylVFRtPNhZyjwD8ZJsBHEMAI/uFAWBkDgn8HQwxEWeW6cnHlH85wPZqb2NC8fWTctM52zJOxCyibqtRCQqKdAgCAIDDxPC4KluhPEyVvB7QbdhOsHrC6RyvjW7FVDVWouZX2PZm6WS7qWR8Dug7nx+s6Q7bnsVpDpeRuEiX8l9Dg6mRciAYjkni2FEzM02tbrM1O8lth0gLODfSFlZMqqaq+VfBf78HBY3x4m5wDPHVR2bUxsnb0hzJO3UNE+A7Vwm0RG7GNbeaeps2ocmZceT+MR1lPHURX0JAbBws4EEtcCOIIIVDNC6F6sdmhMa5HJdDYLkbBAaHLDKuDDomyTBzi92ixjANJxAudpAAGq56wpNLSvqHarTnJIjExKjxzO7XT82na2nadQ0efJ9Jwt4NB61eQ6JhZi9dbyT+7yK6ocuWBh4bm/xWvdykwey+2Spc7Ttfom7+y4A610kr6aBNVuPBv9Y1SJ78V8ywMAzQUUNnVDn1DuB5kf0WnSPe6x4Krm0tK/Bnyp4r/dx3bTtTPEn1DQxQM0IY2RsHmsaGjwG9Vr3uet3LdeJ3RETIyFobBAEAQBAEB5kYHAtcLgggg7CDqIWUW2KGDnjCZzguOC5syKfQcb7aeQWueJ0Hh1uIC9nTS8rE1+9P8ASse3VcqHVi7GoQH4SgOVKB3trjumecyWpdJrHxMd3NafmMDVGrJeTgc7h+cDeNus5EOiV44swgCAIAgNJj2VtFR35edjXD4sc6T6DbkdpsFJhpJpug3v2HN0jW5qVrj+eh5u2jgDR/Mm1u7o2mwPaT2K2h0OiYyu7k9SO6pX6UItFh+MYw4Ody0rL3D3nQgG67djOPki6mLJS0iWSyLwxX18TlaSQm2T+ZiNtnVkxef5cXNb2F51kdgb2qvm0w5cIm24r6f6dm03WUs/DMPip4mQwsDI2CzWjcL3Os6ySSSSdZJJVPJI6Ryuct1UkoiIlkMlaGwQGnynyap6+IRVDSQDpNc02e11rXB2b9hBGzVqUinqZIHazDR7EellKpygzNTsu6klbKP5b+ZJ2B3kuPboq5h0wxcJEtxTFPX8kV1MqZGipcp8Ywp4jkMrQNkU7S5hA6JOvR2eQ4BSXU1LVJrNt2pn/dpoj5GYE8wDPLTSWbVROhd02c+PtI8pvYA5Vs2iJG4xrfyX0/B2bUovSLDwzFYKlunBKyVvFjgbdRG0HqKq5InxrZ6KhIRyLkZi5mwQBAEAQBAEBSmfvC9GeCoA1SMMbuGlGbg9pD7fMXodDy3Y6Pdj4kKpbiilz5s8X/i8MpZSbu5IMcTtL4yY3E9pbfvVyRiToDQ5eYh/D4dVyg2LaeTRPB7mlrPrEICiswlDpVU8x+LhDR2yO2+DHeKp9MPtG1u9fx/pJpk+ZVLwXnSaEBj19dFAwvmkZGwec9waPE71uxjnrZqXXgaqqJmQDH88FHDdtOx1Q7j5Ef0iNI9zbHirOHRMr8Xrqp4qcHVDUyxK+r8uMWxJ/Jwl4B+Kpmkar73C77cbmys2UVLTprOt2u/rHBZXvwQ2eAZnquWzqp7YGna3y5dvAHRF/SPYuU2l4m4RpfyQ2bTuXPAsnAM3WH0liIRK8efNzzcawQ22iD1gXVTNpCeXNbJuTD3JDYWNJYoJ1CGQgCAIAgCA+VVSslaWSMa9h2te0Oae0HUtmuVq3atlMKiLmQPH80dDPd0BdTvPR50d+tjjcfNIHUrKHSszMH/Mnn4nB1O1csCu8Uzd4pQO5SHSeG3tJTOOmB6Is8d1x1q0j0hTTpqvw4Oy9COsL24oZeB5266nOhUNbOBqOkNCUW1W0gLeLSetaTaKhkxYtvNP7vNm1DkzLIwDOZh1VYGTkHnzZuaO5/keJB6lUzaNnjxtdOHpmSGzscTFrgRcawdhGxQTqfqwZCAIAgIHnqoRJhjn74ZWP8TyZ/1jwVlop+rUW3oqfv8ARwqEuw9+xwxDToqiEm5inDgODZGC3ddjz4r1BALcQFfZ96jQweZv8ySJvhI1/wCRAQ3MHTAUtRJbW6cMv1MYCP8AcPivPaZd/wBGt4flfYmUyYKpaCpiUD1bVkwUDNm+xmsqHGo2gm8ssoLNvmgXOjwAbYdS9KlfSQsTU8EQg8lI5cSa4BmepIrOqXvqHdEcyLwB0j9IDqVfNpeV2DE1fNTs2namZYNBQRQM0IY2Rs6LGho8BtKrHyOet3LdeJ3RqJkZC0NggCAIAgCAIAgCAIAgCA1OO5M0dYLVEDHnp2tIOx7bO7r2XeGplh6DrfjwNHMa7NCt8oMy41uo5/8ADm/CRo+9veraHTGyVvenp7kd1N1VMXN5gGMUddHG5krKcE8qC8GAtIOsWJbpXta2vuut62ellhVyKiu2bzWJkjXW2F0Lz5NCAIAgNHlzBp4dVt2/9PI7va0uHrAUmkdqzsXihzkS7FK/9jXV2qauLpwsfb+2/R/5PWvYlaX+gKq9ka+2GxDjVsv2CKY/ogMHMfGBhpPSqJCfosb+VeZ0st6juT9k6n6BYCqyQEAQBAEAQBAEAQBAEAQBAEAQBAEAQBAEAQBAEAQGJi7NKCZvGJ48WELpGtnovFDV2SlN+x2fbFHjjSyD/wCSI/gvbFWdJICqPZHj/wBNhPyxn+zN+iAxcyLr4aOqeQepp/FeY0sn/wBHchOp+gT5VhICAIAgCAIAgCAIAgCAIAgCAIAgCAIAgCAIAgCAIDGxN1oZTwjefBpW8eL07UNXZFMex3bfFH9VLIfrxD8V7cqzpNAVzn8ptPCHu/lzRP8AF2h+dARbMJNeinZvbUF30o2D8pXnNMJ/1avD9qTaboqWYqgkkOzgZde1hhHIctyoefhNC2ho/wBDr30vUp9FQ851vmta2y/7Q4yy6lsCI+7h8h+0/sqd8F+/y9zlzrgPdw+Q/af2U+C/f5e451wHu4fIftP7KfBfv8vcc64D3cPkP2n9lPgv3+XuOdcB7uHyH7T+ynwX7/L3HOuA93D5D9p/ZT4L9/l7jnXAe7h8h+0/sp8F+/y9xzrgPdw+Q/af2U+C/f5e451wHu4fIftP7KfBfv8AL3HOuA93D5D9p/ZT4L9/l7jnXAe7h8h+0/sp8F+/y9xzrgPdw+Q/af2U+C/f5e451wHu4fIftP7KfBfv8vcc64D3cPkP2n9lPgv3+XuOdcB7uHyH7T+ynwX7/L3HOuA93D5D9p/ZT4L9/l7jnXAe7h8h+0/sp8F+/wAvcc64D3cPkP2n9lPgv3+XuOdcC2qWobIxkjDdr2hzTxa4Ag+BCpHNVqq1c0JSLdLn1WpkIAgNPljPydBVu2EU8tu0xuA9ZC70rdaZicU/JpIvyqVr7G2kvW1MvQp9D6cjT/xlezKw6FQEYzm0HL4VWMtf3hzwOuK0o77sCAprMDWgTVMN9b42SAf23Fp/3AqXTLLsa7cqp4/4SqZcVQulefJhqsbybpKwsNTCJCy4bcuFtK1/JI4Bd4qiWK+otrmjmNdmVDnmyapaMUppoRGHmUPsXG5HJaN7k8XK80XUSS6/KLe1v2RJ2I21iK4ZQROia4tBJBudfEjirlCxpqeJ8SOVMTJ9q4egPE/qljvzSHqj2rh6A8T+qWHNIeqPauHoDxP6pYc0h6o9q4egPE/qlhzSHqj2rh6A8T+qWHNIeqPauHoDxP6pYc0h6o9q4egPE/qlhzSHqj2rh6A8T+qWHNIeqPauHoDxP6pYc0h6o9q4egPE/qlhzSHqj2rh6A8T+qWHNIeqPauHoDxP6pYc0h6o9q4egPE/qlhzSHqj2rh6A8T+qWHNIeqPauHoDxP6pYc0h6prMdoWMa1zBbXY+Fx9xWFINdTsY1HMSxe+abEDNhkFzcx6UR+Y46I+iWryeko9Sodxx/u81gW7EJgoB2CAICF54K7ksLlF7GVzIx13cHOH0WOVhoxmtUJwupwnWzDB9jXQ2p6ufpysj/y2F3/KF6ogFyoDxLGHNLXC4cCCOIIsUByvkW44djbYXkgNnfTONtocTG09mloOULSEXKU7k3Y+HsdYXWeh0QvJFiEBXWfOhL6BkgHwUzSfRe1zf9RYrXRD9WZW70I9Sny3KoyelvGR0Xeo6/1Xp0Jmj33ituU2iE8IAgCAIAgCAIAgCAIAgCAIAgNdjzbwnqIPrt+KKQ69Lwr3Fm5hJP8Aop28KgnxjYPyrzWmU/6tXh+1K+m6KlmKoJIQBAU9n9xPXTUwPSmcO3mM+6RXuho+lJ3ftf0Q6l2SFo5n8K/h8JpgfKkaZj18qS5v1CwdyvSKTNAEBzbn/wAFNPiLallw2oYHAjVaWOzXW4auTPa5FS4LbyXxcVdJDUC3vjAXAbnjU8dzg4LxdREsUrmbl/ws2O1moptFxNzW5S4UKulmpzb3yMgE7A/aw9zg09y7QS8lI1+5f9NHt1mqhzNgshjmMbgQTdpB2hwOw9e0d69o1UXFDlQSakuqu0ka2LsIAgCAIAgCAIAgCAIAgCAIAgNdj7rQnrcB+P4IpCr1tD3oWdmGitRTO6VQR9GOP9V5rTC/9mpw/akCm6KllqoJIQBAc64w52MY1ycZJZLM2JhG6Fmpzx1aIc/vK9hRQ8lC1q55r3lbK7WcqnVUUYa0NaLNaAABsAAsApRzPaAICCZ58mzW4bIWC8tOeWZxIaDyjeJuwuIG8tagK0zE5Q2MlE87ffYr8QLSNHcA4AcHFUemKfBJU7F/X92Eqmf9JcaoSYEBz/niwA0tdy7BaOo98BGwSi3KDtvZ3z+pen0XUcpDqrm3Du2ehBmarH6yGBRVAkYHDft6jvVqXkMqSMRyH3Q6hAEAQBAEAQBAEAQBAEAQBAaPKSbyWfOP3D8VhSq0k/os7y+s1+HGDDKdp8p7TKf8Qlzfqlq8jpCTXqHLuw8DSFLMQlShHUICJZ0Mof4OhkLTaWa8UfEFw5zvmtvr4lqnaPp+WmS+SYqcZn6rSLexzyb0pJq541MHIxX6brGRw7G6LfnuXrCvL5QBAEAQHLWcPA5MGxUSQc2Mv5enPmgX50erc03bbolt9q0kjbI1WOyUyiqi3QvHJ7GI6ynjqI/Jkbe29rtjmnrBuF42aF0T1Y7YWTHI5LobFcjcj2XeTgr6N8OrlBz4id0jQba+BuWntvuUqjqFglR2zb2HOVmu2xzthNQ6GQxyAt16JB1Frwbaxu4Fewa5FS6HOin5N+o7JfySJbF2EAQBAEAQH0p4HyODWNc9x2NaCXeA1rJhVtipIqPIOukFyxkf9x4B8G6RHeljms7EM8Ztam3wsN/nffopY05w3cYtTm+rW6wIpOpkmv64aPWljZJ2KR7EMOmgNpo3x8NJtgex2w9xQ6tcjslMVYMhAfj3AAk6gNZ7EMKqIl1NRk5hjsRr44gDovfdx6MTdbjfcdEW7SOKjVU6QxK/w7dh597lnlvv/B0+xoAAAsALADcBsC8be5NP1YMglDBzxlzi8mL4k2GnBcwP5GAbiS6zn9QJ133NaL7F6zR9NyEWOa4r6dxXzP1nHSuS2Bx0NJDTR7I2WJ6Tjre7vcSe9TjkbVAEAQBARPOZke3E6N0QsJmc+Fx3PA8knouGo9x3ICi812VbsOqX0tTdkL3lrw7VyUw5ukeA1aLuwHcqzSVHyzNdvSTzTcd4ZNVbLkX6vME8ICms9OR+i7+PhbzXWE4G52oNktwOw9djvKv9FVd05F3d6EOoj+pCE4LX6bdF3lNHiOPar1CxoqnlG6rs08zZoTggCAICTZI5IvrDpvJZADbSHlPI2hl93F3drN7ZscpZUZhtLUwzDIadmhCxrBvttPW521x7VsQnOVy3UzEMBAEB4lia9pa4BzTqLXC4I6wdRQEFynyAY4GSk5rtphJ5rvRJ8k9R1dixYkxzrk4rh7SCQQQQSCCLEEaiCNxWCUaDHcQv720+kfwWqlVXVN/+be/0LkzQ5I/wlP8AxErbTzgaiNbItrW9Rdqcexo2heY0nV8q/Ub0U81OMEeql1zLBVWSAgKyzx5ZCCI0cLvfpW++keZEfN9J3+m/EFW+i6PXdyrsky4r7fkjTyWTVQycwWRHJs9sZ2894LacEa2sNw6TXvdsH9NzrDl6MhFzoAgCAIAgCApjPnm9ModiFM3ntb/1DAPKaB8KP6gNTuIAO43A1WaTL4PDKGpdzhzYJD5w3RuPSHmnfs22vQaSobXmjy2p+/UlwS/SpbKpCWfOoga9rmPaHNcC1zSLgtIsQRwIWyKrVumZhUuc65wckJMMqNKPSNO83ift0TtMbj0h17R3geqoaxKhmPSTP1IL2uidrN7j44bXiVvBw2j8R1KwLmmqEmbx2oZiEkIDcZKYIayobHrDBzpCNzAdgPEnUO87llDSR+o25dUELWNDWANa0ANaNgA1ABbFeq3PogCAIAgCAICjM7mO0xqbUrtKW2jM9vkaQ1Cx3vAuCdmzeDbRVOUlYrW6jfHcZGajN+ZXMrKptogdKKMj4Q7nuHQG0Dzj1eVSaRr9VFijz2ru4dv47SPDFf5lLtXniaEBFM4OWUeHQXFnVDx71GfDTd/QPWdXEibRUbqh/wBqZr+jlLIjE4lX5scjJcYq3VFSXOgY/Smedskh53Jg9eq9tgI2XC9WxqMajW5IV6rdbqdORsDQA0AACwAFgANgA3BbGD0gCAIAgCAIAgOfM7+a80xdW0LPePKliaPgjtL2AfFbyPN9HyQMzNpnLEujS1rrS7I5nHU/g153P4Hzt+vyvP1+jdW8kSYbU3dnD+7JkM98HFqKlJRiYthsVTE+GZgfG8WIPqIO4jaCukcjo3I5q2VDVzUcllOe8tsiKjDJNNuk+AnmTDdfzXgbHeo7t4HqKOuZUJbJ270ITmvidrN8TBoMZa7U+zXcfNP6KwuWUFc1+D8F8vY2qFgW1m1wwRUnKEc6Y6R46AuGDs2u+etkIU7rutuJYsnEIAgCAIDU4/lHS0TdKolazVqbtkd6LBrPbsG9YuaOe1uZTWWOcuprjyFK10UTyG2brmkubWJbsB1DRbt2Em9lo51kupDknV2CG/zf5qbaM9e3XtbT7R1GT/6eO9qoa3Sn0Q+Pp6+G86RQbXFvAKjJQWDJFMu8uIMOZY2fUOF2RA/Wf0Wes7t5E2jon1C7m7V9DlJKjE4lTZJZMVmP1jpZXO5PSBmnI1Abo2DZpW2DYBrPX6mKJsTUYxLIV7nK5bqdNYNhUNJCyCBgZHGLNaPWSd5JuSTtJK6GDNQBAEAQBAEAQBAfhCAo7Ohme8qqw1nFz6VvrMQ/J9Hc1ARrIXOhLS2p63TkiB0Q/wCNjtqsQdb2jgdY3X1BVNZoxsnzxYLu2L6EiOdW4OLrw7EIqiNssL2yRu2Oabjs6j1HWF558bo3arkspMRyKl0PtNC17S17Q5rhZzXC7SDtBB1ELVFVFuhlUuVbldmfjkJkoXCNx1mF9+TPov1lu/UbjrAVzTaWc35ZUvxTMjPp74tKvxDD66gdozRyRbhpC7D6Lhdp+aVdw1EcqXY65oyaWHL2LCydzxRxxsinpiAxjWh0Lr6miw5j7W2dJd9Y3Squt3ISylzp4W8C8zozwfE/72hw9azrIbpOw2LcvcMP/dxev7rLN0NuWZvMWozlYUz/ALkOPBsch9ehb1pdDCzs3mhxLPNRsuIYZpTuLrMae+7j9VY1jRaluxCG4tnTxGqPJwAQhxsGxNLpT1aRub+iAtXPsl1OLp3uwQ/cDzY4jWu5SoJha7WXzXdMevk76V9nlFqrJ9KQx4N+ZeGXj6XDYHuxUtzJTIqjw8XhZpSWsZn65DxANrNHUAOu6oqmsln6S4bkyJTImsyJGoh1BNtZWTBV+XOdeOEOhoS2WXYZtsTPR6buvydm3WFb0mi3P+aXBN232/JGkqETBpFsgs3VXjEpqal0jIHOu6Z3wkp3iPS28NI6h12svQNajU1WpZCIq3xU6PwfCoaWFkEDBHGwWa0esk7STtJOslbGDNQBAEAQBAEAQBAEAQBAQPL/ADX0mJXkb7xU/wA1o1P6pG+d26js1kCyAo2soMWwCe50owTbTbzqeXbq1ixNgdRAcBwXGenjmSz0ubNerVwLAyXzvU01mVbeQk2aYu6EnV2uZ33A3uVFUaJkZjHinn7ktlQi9IsalqWStD43tew7HMcHNPYRqKqnNVq2cllJCKi5HqaJr2lrmhzTta4Ag9oOorCKqLdAqXIpiubTDJ7nkOTcd8LizwZ5H1VNj0jUM+q/bj7nJ0DF2Eaq8ydOfgqqVvpsa/7tFS26Zf8AU1Px6nNaZNimCcyB/wDej/I/dXX419nn7GOa8T702ZGMH3ysc4cGwhvrL3fctHaadsZ5+wSl4m8w7NHhsfliWb05LDwjDfvUd+lqh2Vk7Pe5ulOxCYYXg1NTC0EMcXHQYAT2u2nvUGSaSTpuVTsjUTJDOXI2CGCHZTZyaCku0P5eUfFxEEA/1SeS3r2kcFPg0dNLjayb19Dk+drSqMZysxPGJeQha/Rdsp4QbEX2vdtcNYuXWaLXsFfU1BFBimK71/W4iPlc8sfIDMnHEWzYiWyv1EU7fg2nbz3fGHZzRzdRvpAqaci4mMDQAAAALADUABsAHBAekAQBAEAQBAEAQBAEAQBAEB8qqmZKxzJGNexws5jmhzSOBadRCAqvK3MdSTkvo3mmedfJm74SdewX0ma+BIG5qArCtyRxvCHl7GzNaDrlp3F8ZA3uDfN9NoXOSGOVLPRFNmuVuRsMHzy1kYAnijnA3j3t57SAW+DVWS6Hid0FVPNP7vOzalyZkxw7PDh79UjZoTxLQ5vi0k+pQX6Inb0bKdkqGrmSCky9wyQXbVxD0yWHweAorqGobmxe7H8G6TMXabCLKSid5NXTHsnYfzLktPMmbF8FNtdu89vx+jbtqqcdszB+ZEglXJq+CjXbvMKfLTDmbayn+bIHept1ulHOv0L4GFlYm00dfnZwyMc18kp4RxkeuTRCks0VUOzRE7V9Lmi1DEIpi+et5uKama3g+VxcfoNtY/OKmx6GT/0d4HJ1SuxCNCoxvGTosE8zCSLMGhAOokaLPpG6soaSGLoNx37Tg6Rzs1JxkrmGcSH18wA28jDrPzpSLDgQAeoqSaFxYDgFLRR8nTQsibv0RznHi5x5zj1klAbNAEAQBAEAQBAEAQBAEAQBAEAQBAEAQGixvI7D6y5qKWF7jtfo6Mn+Y2zvWgIVieYvDZCTE+eHqDw5ng9pd9ZARuq9j68fB1zTwD4SPWHn7kBqpcwmIg82ekI4l0gPhyR+9AeBmFxL+dR/5kn/AOKA2NL7H+c/CVkTfRjc773NQG/w7MHRtty1TPIRt0A2Np7iHG3egJjg+bXCqaxZSRud0pbyG43jTJAPYAgJYxoAsAABsA2ID9QBAEAQBAEAQBAEAQBAEAQBAEAQBAEAQBAEAQBAEAQBAEAQBAEAQBAEAQBAEAQBA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6" name="AutoShape 6" descr="data:image/jpeg;base64,/9j/4AAQSkZJRgABAQAAAQABAAD/2wCEAAkGBxISEhUUExQVFhUWFRoYGBYXFh8cFhsWGRYYGBgbHRccHCggGxolIBgWITEmJSksLi8uGB8zODMuNygtLisBCgoKDg0OGxAQGywkHyYsLCwsLCw2NCwsLDQsLCwsLCwsLDQsLC0sLCwsLCwsNCwsLCwsLywsLCwsNCwsLCwsLP/AABEIAOEA4QMBEQACEQEDEQH/xAAcAAEAAgMBAQEAAAAAAAAAAAAABgcEBQgCAwH/xABNEAABAwIBBwcEEAQFAwUAAAABAAIDBBEFBgcSITFBURMiUmFxgZEyQnKhCBUXIzNDZIKSoqSxwcLR4xRTYnODk7KzwyREYyVUo9LT/8QAGgEBAAIDAQAAAAAAAAAAAAAAAAQFAQIDBv/EADURAAEDAgIFCgcBAQEBAAAAAAABAgMEESExBRJBUWETFDJScYGRodHhFSJCYrHB8PEjQyT/2gAMAwEAAhEDEQA/ALxQBAEAQBAEAQBAEAQH49wAuSABtJ2ICN4pl/hdPflKyG42hjuUcD6Mekb9yAjdbnuwlnkmeX0Irf7jmoDWSZ/KHzaepPaGD85QH43P7Rb6ap7tA/mQGbSZ9cMcbOZUx9bo2kfVkJ9SA3+HZ0MImNm1jGn/AModH9Z7QPWgJVRVsUzQ+KRkjDscxwc094NkB90AQBAEAQBAEAQBAEAQBAEAQBAEAQBAEBE8rM4uH4fdss2nKPiYufJfgRezDrHlEICoso8+tZLdtJGynbuc73yXt1jQHZontQEd9oscxQ6UoqHtJvpTvLIx1ta8gW9EKJLXQR5u8MTo2J7thvsPzKTkXnqY2dUbC/1kt1qA/TLE6DVXtw9TqlMu1SQU2ZihFtOaof2FjQe7QJ9ajO0xMuSJ/d50SmbvNlHmnwsbY5D2yu/Cy4rpSp3p4G3N2Hp2anCj8S8dkr/xKfFKnf5IObsMGpzOYe7yX1DOx7SPrMJ9a6N0vOmaIv8AdphaZpo6/MltMNX2Nkj/ADtd+VSGaZ6zPBTRabcpGqnN3i9E7lIQ5xA+EppTpDsHNee4KbHpOnftt2/1jk6B6Gbg2dzFqJ3J1B5YNsCyoYRIB6Ys6/W7SU9rkcl0W5xVLFp5LZ5sOqrMmJpZDulN4r9Uo1Adbg1ZBYzHhwBBBBFwRrBB2EFAekAQBAEAQBAEAQBAEAQBAEAQGkyqyrpMOi5SpkDb30WDXI8jc1m07tewXFyEBQmV2dmvxB/I0gfBG42ayK5nf2vbrF+i220gkrDnI1LqtkCJc9ZL5np5bPrH8gz+W2zpT2nyWbukeICqKjS7G4RJdd+z3JLKdV6RamAZIUVFbkIGhw+MdzpPpu1jsFgqaarmm6bsN2wktja3JDeqMdAgCAIAgCAIAgMLFcIp6luhURMlbu02gkdh2tPWCF0jlfGt2KqGrmo7MrTKbM1G676KTQP8qUks7GyeU3ftDu0K3p9LuTCVL8U9P8Iz6bqkPwnKLFsClEZ02MvcwS86F43lhvbf5TCNe2+xXUU0crdZi3Izmq3BS88g851HiVo78jUfyXkc42ueTd5426tTtR1W1rqak4QBAEAQBAEAQBAEAQBAEBXOczOlDh14INGWrt5PmRX2F5G128NGvebargUxgmTmIY5O6eWRxaTz6iQc30WNFgbdFtgOrUodVWx06Y4ru/sjpHEry7MlckKTD2WgZzyOdK7XI7v3DqFgvNVFXJOvzrhu2E5kbWZG+UY6BAEAQBAEAQBAEAQBAEBiYrhkNTGYp42yMO1rh6wdrT1ixXSOR8btZi2U1c1HJZSlst8101KTPRF8sQOkWfHR213FvLaOI1jgdZXoKPSjZPllwXfsX0IckCtxaSDNlnjLSymxFxLdTWVR2jgJeI/r28b63C2I5erHggEEEEXBGsEHYQeCA9IAgCAIAgCAIAgCAqfO9nQFGHUlG4GpItJINYhB3DjJ93bsAr7N5m6fXH+KrNIQE6QBJ5SYk3JLtoYTv2ndxVVXaRSL5I+l+PckRQ62K5F5U0DI2NYxoaxos1rRZoA2AAbAvOOcrluuZNRLZH0WpkIAgCAIAgCAIAgCAIAgCAIAgK0zjZs2VIdUUjQyfW50Y1MlO8jc2T1Hfr1q3odJLHZkuLd+72I0sN8WkezV5zJMPeKStLjTaWiC4HTgdex1bdC+1u0bRvB9EioqXQhHRsUjXNDmkOa4Agg3BB1ggjaFkHpAEAQBAEAQBAV1ngzge10PIwEfxczebv5NmwyEcdoaDvud1iBVWa/IY1zzV1QJgDiQHXvNJfXcnawHad51cbVWka7kk5NnS/HuSIYtbFci9mtAAAFgNQA2ALzZNP1YMhAEAQBAEAQBAEAQBAEAQBAEAQBAVznTyAFW11TTttUtF3NHxrQOH8wDZx2cFbaOr+SXk39H8exGmh1sUzNPmRziGF7aCqd7082he4/BvJ+DN/McdnA9R1ekIR0CgCAIAgCAIDTZXZRRYfSyVMuxg5rb63vOprB2nwFzuQHNeTWFVGOYi+Wdx0S4STvG5uxrG8CQNFvANvrsodbVJTx32rl/cDpFHrqdDU1OyNjWMaGsY0Na0bA0CwAXk3OVyqq5liiWwQ+i1MhAEAQBAEAQBAEAQBAEAQBAEAQBAEAQFLZ5sixGTXQNAY4+/tG57jYSAcHE2PWQd5t6DRdZrJyL89np3EOeO3zIWHmWy5/j6bkJnXqadoBJPOki1BsnEkamu69E+croilkoAgCAIAgOa89uVLq6uFJDd0dO7kw1vn1BOi4232NmDsdbylhVREuoLQyHyabh9IyEW5QjSldtBlI1697RqaOoda8hV1Kzyq7Zs7CxjZqNsU5X4/juHTudPJONJ3xg04HbTzL8wD0LauFlfMgo6hlmIndgvft8SIr5GLiSvAM9DDZtZAWnV75Drb2mNxuB2E9ihTaHVMYndy+p1bU9ZCxcFyipKsXp52SarloNnjtYbOHeFVS08sXTaqf28kNe12Sm0XE3CAIAgCAIAgCAIAgCAIDS47lZRUd+XnY1w8wHSk6uY25HadSkQ0s03Qb37PE5uka3NSuMez0nW2jgt/5Jjr/y2n73dytodD7ZXdyevsR3VPVQx83mO4xWV0cjnyvpyTypLbQaIB1CwDdK9rW1911tWwUsUKtRER2zeYidI519hdK8+TQgPlVU7JGOje0OY9pa5p2FpFiFs1ytVFTNDCpdLHPE7Z8AxUOYSRG7Sbc25WB1wQe0XadWpzbjYF7ClqEniR6d/aVsjNR1jqXC6+OohjmiOlHKxr2n+lwuLjcercpBoZSAIAgIvnKyk9r8PmnBtIRycX919w0jjojSf2MKApHMlk9y9S+rkF2weTffM4bevRFz2uaVUaWqNSNI0zXPs9yRTsuty815wnHmSMOBa4AtOogi4I6wdqyiqi3QwQvH81uH1Nyxhp38YdTe+M823o2VhDpOePBV1k4+pxdA1eBXONZpq+mOnTubOAbgsOhKLb9An/S4lWsWlYJMH4duKEd0Dm5GNhmcbFaF3JzF0gba8dS06YHpGz79tx1LaTR9NMmszDimXoYSZ7cFLCwHO7QzWbOH07zbyufHc/1tFx3tA61VzaJmZiz5k8FJDahq54E9o6uOZofE9kjDscxwc3xCrXMcxbOSyndFRcj7LUyEAQBAEAQGLiOJQ07NOaVkbeL3Bo7r7T1BbsjfItmJfsNVciZlf49nipIrtpo3zu6R5kfiRpH6I7VaQ6IldjItvNfQ4OqWpkQGuy2xfEn8nEXgH4qmaRq63C77cbusrJlFS06azrdrv6xwWV78E8jZYDmfrJrOqXtgadZHwkvgDoi/pX6lym0tEzCNL+Sf3cbNp3LmWPgGbbDqWx5Llnjz5uf4MsGDwv1qpm0jPLtsnDD3JDYGNJeBbUNg3KEdQsGQgCAr/PNk7/E0fLsHvlNd3WYj8IO6wd2NdxVpouo5OXUXJ352ehHqGXbfcePY6ZS6cMtC864vfYv7bj740dQeQ7/EPBemIJcyAIAgOe/ZF4/ylVFRtPNhZyjwD8ZJsBHEMAI/uFAWBkDgn8HQwxEWeW6cnHlH85wPZqb2NC8fWTctM52zJOxCyibqtRCQqKdAgCAIDDxPC4KluhPEyVvB7QbdhOsHrC6RyvjW7FVDVWouZX2PZm6WS7qWR8Dug7nx+s6Q7bnsVpDpeRuEiX8l9Dg6mRciAYjkni2FEzM02tbrM1O8lth0gLODfSFlZMqqaq+VfBf78HBY3x4m5wDPHVR2bUxsnb0hzJO3UNE+A7Vwm0RG7GNbeaeps2ocmZceT+MR1lPHURX0JAbBws4EEtcCOIIIVDNC6F6sdmhMa5HJdDYLkbBAaHLDKuDDomyTBzi92ixjANJxAudpAAGq56wpNLSvqHarTnJIjExKjxzO7XT82na2nadQ0efJ9Jwt4NB61eQ6JhZi9dbyT+7yK6ocuWBh4bm/xWvdykwey+2Spc7Ttfom7+y4A610kr6aBNVuPBv9Y1SJ78V8ywMAzQUUNnVDn1DuB5kf0WnSPe6x4Krm0tK/Bnyp4r/dx3bTtTPEn1DQxQM0IY2RsHmsaGjwG9Vr3uet3LdeJ3RETIyFobBAEAQBAEB5kYHAtcLgggg7CDqIWUW2KGDnjCZzguOC5syKfQcb7aeQWueJ0Hh1uIC9nTS8rE1+9P8ASse3VcqHVi7GoQH4SgOVKB3trjumecyWpdJrHxMd3NafmMDVGrJeTgc7h+cDeNus5EOiV44swgCAIAgNJj2VtFR35edjXD4sc6T6DbkdpsFJhpJpug3v2HN0jW5qVrj+eh5u2jgDR/Mm1u7o2mwPaT2K2h0OiYyu7k9SO6pX6UItFh+MYw4Ody0rL3D3nQgG67djOPki6mLJS0iWSyLwxX18TlaSQm2T+ZiNtnVkxef5cXNb2F51kdgb2qvm0w5cIm24r6f6dm03WUs/DMPip4mQwsDI2CzWjcL3Os6ySSSSdZJJVPJI6Ryuct1UkoiIlkMlaGwQGnynyap6+IRVDSQDpNc02e11rXB2b9hBGzVqUinqZIHazDR7EellKpygzNTsu6klbKP5b+ZJ2B3kuPboq5h0wxcJEtxTFPX8kV1MqZGipcp8Ywp4jkMrQNkU7S5hA6JOvR2eQ4BSXU1LVJrNt2pn/dpoj5GYE8wDPLTSWbVROhd02c+PtI8pvYA5Vs2iJG4xrfyX0/B2bUovSLDwzFYKlunBKyVvFjgbdRG0HqKq5InxrZ6KhIRyLkZi5mwQBAEAQBAEBSmfvC9GeCoA1SMMbuGlGbg9pD7fMXodDy3Y6Pdj4kKpbiilz5s8X/i8MpZSbu5IMcTtL4yY3E9pbfvVyRiToDQ5eYh/D4dVyg2LaeTRPB7mlrPrEICiswlDpVU8x+LhDR2yO2+DHeKp9MPtG1u9fx/pJpk+ZVLwXnSaEBj19dFAwvmkZGwec9waPE71uxjnrZqXXgaqqJmQDH88FHDdtOx1Q7j5Ef0iNI9zbHirOHRMr8Xrqp4qcHVDUyxK+r8uMWxJ/Jwl4B+Kpmkar73C77cbmys2UVLTprOt2u/rHBZXvwQ2eAZnquWzqp7YGna3y5dvAHRF/SPYuU2l4m4RpfyQ2bTuXPAsnAM3WH0liIRK8efNzzcawQ22iD1gXVTNpCeXNbJuTD3JDYWNJYoJ1CGQgCAIAgCA+VVSslaWSMa9h2te0Oae0HUtmuVq3atlMKiLmQPH80dDPd0BdTvPR50d+tjjcfNIHUrKHSszMH/Mnn4nB1O1csCu8Uzd4pQO5SHSeG3tJTOOmB6Is8d1x1q0j0hTTpqvw4Oy9COsL24oZeB5266nOhUNbOBqOkNCUW1W0gLeLSetaTaKhkxYtvNP7vNm1DkzLIwDOZh1VYGTkHnzZuaO5/keJB6lUzaNnjxtdOHpmSGzscTFrgRcawdhGxQTqfqwZCAIAgIHnqoRJhjn74ZWP8TyZ/1jwVlop+rUW3oqfv8ARwqEuw9+xwxDToqiEm5inDgODZGC3ddjz4r1BALcQFfZ96jQweZv8ySJvhI1/wCRAQ3MHTAUtRJbW6cMv1MYCP8AcPivPaZd/wBGt4flfYmUyYKpaCpiUD1bVkwUDNm+xmsqHGo2gm8ssoLNvmgXOjwAbYdS9KlfSQsTU8EQg8lI5cSa4BmepIrOqXvqHdEcyLwB0j9IDqVfNpeV2DE1fNTs2namZYNBQRQM0IY2Rs6LGho8BtKrHyOet3LdeJ3RqJkZC0NggCAIAgCAIAgCAIAgCA1OO5M0dYLVEDHnp2tIOx7bO7r2XeGplh6DrfjwNHMa7NCt8oMy41uo5/8ADm/CRo+9veraHTGyVvenp7kd1N1VMXN5gGMUddHG5krKcE8qC8GAtIOsWJbpXta2vuut62ellhVyKiu2bzWJkjXW2F0Lz5NCAIAgNHlzBp4dVt2/9PI7va0uHrAUmkdqzsXihzkS7FK/9jXV2qauLpwsfb+2/R/5PWvYlaX+gKq9ka+2GxDjVsv2CKY/ogMHMfGBhpPSqJCfosb+VeZ0st6juT9k6n6BYCqyQEAQBAEAQBAEAQBAEAQBAEAQBAEAQBAEAQBAEAQGJi7NKCZvGJ48WELpGtnovFDV2SlN+x2fbFHjjSyD/wCSI/gvbFWdJICqPZHj/wBNhPyxn+zN+iAxcyLr4aOqeQepp/FeY0sn/wBHchOp+gT5VhICAIAgCAIAgCAIAgCAIAgCAIAgCAIAgCAIAgCAIDGxN1oZTwjefBpW8eL07UNXZFMex3bfFH9VLIfrxD8V7cqzpNAVzn8ptPCHu/lzRP8AF2h+dARbMJNeinZvbUF30o2D8pXnNMJ/1avD9qTaboqWYqgkkOzgZde1hhHIctyoefhNC2ho/wBDr30vUp9FQ851vmta2y/7Q4yy6lsCI+7h8h+0/sqd8F+/y9zlzrgPdw+Q/af2U+C/f5e451wHu4fIftP7KfBfv8vcc64D3cPkP2n9lPgv3+XuOdcB7uHyH7T+ynwX7/L3HOuA93D5D9p/ZT4L9/l7jnXAe7h8h+0/sp8F+/y9xzrgPdw+Q/af2U+C/f5e451wHu4fIftP7KfBfv8AL3HOuA93D5D9p/ZT4L9/l7jnXAe7h8h+0/sp8F+/y9xzrgPdw+Q/af2U+C/f5e451wHu4fIftP7KfBfv8vcc64D3cPkP2n9lPgv3+XuOdcB7uHyH7T+ynwX7/L3HOuA93D5D9p/ZT4L9/l7jnXAe7h8h+0/sp8F+/wAvcc64D3cPkP2n9lPgv3+XuOdcC2qWobIxkjDdr2hzTxa4Ag+BCpHNVqq1c0JSLdLn1WpkIAgNPljPydBVu2EU8tu0xuA9ZC70rdaZicU/JpIvyqVr7G2kvW1MvQp9D6cjT/xlezKw6FQEYzm0HL4VWMtf3hzwOuK0o77sCAprMDWgTVMN9b42SAf23Fp/3AqXTLLsa7cqp4/4SqZcVQulefJhqsbybpKwsNTCJCy4bcuFtK1/JI4Bd4qiWK+otrmjmNdmVDnmyapaMUppoRGHmUPsXG5HJaN7k8XK80XUSS6/KLe1v2RJ2I21iK4ZQROia4tBJBudfEjirlCxpqeJ8SOVMTJ9q4egPE/qljvzSHqj2rh6A8T+qWHNIeqPauHoDxP6pYc0h6o9q4egPE/qlhzSHqj2rh6A8T+qWHNIeqPauHoDxP6pYc0h6o9q4egPE/qlhzSHqj2rh6A8T+qWHNIeqPauHoDxP6pYc0h6o9q4egPE/qlhzSHqj2rh6A8T+qWHNIeqPauHoDxP6pYc0h6o9q4egPE/qlhzSHqj2rh6A8T+qWHNIeqPauHoDxP6pYc0h6prMdoWMa1zBbXY+Fx9xWFINdTsY1HMSxe+abEDNhkFzcx6UR+Y46I+iWryeko9Sodxx/u81gW7EJgoB2CAICF54K7ksLlF7GVzIx13cHOH0WOVhoxmtUJwupwnWzDB9jXQ2p6ufpysj/y2F3/KF6ogFyoDxLGHNLXC4cCCOIIsUByvkW44djbYXkgNnfTONtocTG09mloOULSEXKU7k3Y+HsdYXWeh0QvJFiEBXWfOhL6BkgHwUzSfRe1zf9RYrXRD9WZW70I9Sny3KoyelvGR0Xeo6/1Xp0Jmj33ituU2iE8IAgCAIAgCAIAgCAIAgCAIAgNdjzbwnqIPrt+KKQ69Lwr3Fm5hJP8Aop28KgnxjYPyrzWmU/6tXh+1K+m6KlmKoJIQBAU9n9xPXTUwPSmcO3mM+6RXuho+lJ3ftf0Q6l2SFo5n8K/h8JpgfKkaZj18qS5v1CwdyvSKTNAEBzbn/wAFNPiLallw2oYHAjVaWOzXW4auTPa5FS4LbyXxcVdJDUC3vjAXAbnjU8dzg4LxdREsUrmbl/ws2O1moptFxNzW5S4UKulmpzb3yMgE7A/aw9zg09y7QS8lI1+5f9NHt1mqhzNgshjmMbgQTdpB2hwOw9e0d69o1UXFDlQSakuqu0ka2LsIAgCAIAgCAIAgCAIAgCAIAgNdj7rQnrcB+P4IpCr1tD3oWdmGitRTO6VQR9GOP9V5rTC/9mpw/akCm6KllqoJIQBAc64w52MY1ycZJZLM2JhG6Fmpzx1aIc/vK9hRQ8lC1q55r3lbK7WcqnVUUYa0NaLNaAABsAAsApRzPaAICCZ58mzW4bIWC8tOeWZxIaDyjeJuwuIG8tagK0zE5Q2MlE87ffYr8QLSNHcA4AcHFUemKfBJU7F/X92Eqmf9JcaoSYEBz/niwA0tdy7BaOo98BGwSi3KDtvZ3z+pen0XUcpDqrm3Du2ehBmarH6yGBRVAkYHDft6jvVqXkMqSMRyH3Q6hAEAQBAEAQBAEAQBAEAQBAaPKSbyWfOP3D8VhSq0k/os7y+s1+HGDDKdp8p7TKf8Qlzfqlq8jpCTXqHLuw8DSFLMQlShHUICJZ0Mof4OhkLTaWa8UfEFw5zvmtvr4lqnaPp+WmS+SYqcZn6rSLexzyb0pJq541MHIxX6brGRw7G6LfnuXrCvL5QBAEAQHLWcPA5MGxUSQc2Mv5enPmgX50erc03bbolt9q0kjbI1WOyUyiqi3QvHJ7GI6ynjqI/Jkbe29rtjmnrBuF42aF0T1Y7YWTHI5LobFcjcj2XeTgr6N8OrlBz4id0jQba+BuWntvuUqjqFglR2zb2HOVmu2xzthNQ6GQxyAt16JB1Frwbaxu4Fewa5FS6HOin5N+o7JfySJbF2EAQBAEAQH0p4HyODWNc9x2NaCXeA1rJhVtipIqPIOukFyxkf9x4B8G6RHeljms7EM8Ztam3wsN/nffopY05w3cYtTm+rW6wIpOpkmv64aPWljZJ2KR7EMOmgNpo3x8NJtgex2w9xQ6tcjslMVYMhAfj3AAk6gNZ7EMKqIl1NRk5hjsRr44gDovfdx6MTdbjfcdEW7SOKjVU6QxK/w7dh597lnlvv/B0+xoAAAsALADcBsC8be5NP1YMglDBzxlzi8mL4k2GnBcwP5GAbiS6zn9QJ133NaL7F6zR9NyEWOa4r6dxXzP1nHSuS2Bx0NJDTR7I2WJ6Tjre7vcSe9TjkbVAEAQBARPOZke3E6N0QsJmc+Fx3PA8knouGo9x3ICi812VbsOqX0tTdkL3lrw7VyUw5ukeA1aLuwHcqzSVHyzNdvSTzTcd4ZNVbLkX6vME8ICms9OR+i7+PhbzXWE4G52oNktwOw9djvKv9FVd05F3d6EOoj+pCE4LX6bdF3lNHiOPar1CxoqnlG6rs08zZoTggCAICTZI5IvrDpvJZADbSHlPI2hl93F3drN7ZscpZUZhtLUwzDIadmhCxrBvttPW521x7VsQnOVy3UzEMBAEB4lia9pa4BzTqLXC4I6wdRQEFynyAY4GSk5rtphJ5rvRJ8k9R1dixYkxzrk4rh7SCQQQQSCCLEEaiCNxWCUaDHcQv720+kfwWqlVXVN/+be/0LkzQ5I/wlP8AxErbTzgaiNbItrW9Rdqcexo2heY0nV8q/Ub0U81OMEeql1zLBVWSAgKyzx5ZCCI0cLvfpW++keZEfN9J3+m/EFW+i6PXdyrsky4r7fkjTyWTVQycwWRHJs9sZ2894LacEa2sNw6TXvdsH9NzrDl6MhFzoAgCAIAgCApjPnm9ModiFM3ntb/1DAPKaB8KP6gNTuIAO43A1WaTL4PDKGpdzhzYJD5w3RuPSHmnfs22vQaSobXmjy2p+/UlwS/SpbKpCWfOoga9rmPaHNcC1zSLgtIsQRwIWyKrVumZhUuc65wckJMMqNKPSNO83ift0TtMbj0h17R3geqoaxKhmPSTP1IL2uidrN7j44bXiVvBw2j8R1KwLmmqEmbx2oZiEkIDcZKYIayobHrDBzpCNzAdgPEnUO87llDSR+o25dUELWNDWANa0ANaNgA1ABbFeq3PogCAIAgCAICjM7mO0xqbUrtKW2jM9vkaQ1Cx3vAuCdmzeDbRVOUlYrW6jfHcZGajN+ZXMrKptogdKKMj4Q7nuHQG0Dzj1eVSaRr9VFijz2ru4dv47SPDFf5lLtXniaEBFM4OWUeHQXFnVDx71GfDTd/QPWdXEibRUbqh/wBqZr+jlLIjE4lX5scjJcYq3VFSXOgY/Smedskh53Jg9eq9tgI2XC9WxqMajW5IV6rdbqdORsDQA0AACwAFgANgA3BbGD0gCAIAgCAIAgOfM7+a80xdW0LPePKliaPgjtL2AfFbyPN9HyQMzNpnLEujS1rrS7I5nHU/g153P4Hzt+vyvP1+jdW8kSYbU3dnD+7JkM98HFqKlJRiYthsVTE+GZgfG8WIPqIO4jaCukcjo3I5q2VDVzUcllOe8tsiKjDJNNuk+AnmTDdfzXgbHeo7t4HqKOuZUJbJ270ITmvidrN8TBoMZa7U+zXcfNP6KwuWUFc1+D8F8vY2qFgW1m1wwRUnKEc6Y6R46AuGDs2u+etkIU7rutuJYsnEIAgCAIDU4/lHS0TdKolazVqbtkd6LBrPbsG9YuaOe1uZTWWOcuprjyFK10UTyG2brmkubWJbsB1DRbt2Em9lo51kupDknV2CG/zf5qbaM9e3XtbT7R1GT/6eO9qoa3Sn0Q+Pp6+G86RQbXFvAKjJQWDJFMu8uIMOZY2fUOF2RA/Wf0Wes7t5E2jon1C7m7V9DlJKjE4lTZJZMVmP1jpZXO5PSBmnI1Abo2DZpW2DYBrPX6mKJsTUYxLIV7nK5bqdNYNhUNJCyCBgZHGLNaPWSd5JuSTtJK6GDNQBAEAQBAEAQBAfhCAo7Ohme8qqw1nFz6VvrMQ/J9Hc1ARrIXOhLS2p63TkiB0Q/wCNjtqsQdb2jgdY3X1BVNZoxsnzxYLu2L6EiOdW4OLrw7EIqiNssL2yRu2Oabjs6j1HWF558bo3arkspMRyKl0PtNC17S17Q5rhZzXC7SDtBB1ELVFVFuhlUuVbldmfjkJkoXCNx1mF9+TPov1lu/UbjrAVzTaWc35ZUvxTMjPp74tKvxDD66gdozRyRbhpC7D6Lhdp+aVdw1EcqXY65oyaWHL2LCydzxRxxsinpiAxjWh0Lr6miw5j7W2dJd9Y3Squt3ISylzp4W8C8zozwfE/72hw9azrIbpOw2LcvcMP/dxev7rLN0NuWZvMWozlYUz/ALkOPBsch9ehb1pdDCzs3mhxLPNRsuIYZpTuLrMae+7j9VY1jRaluxCG4tnTxGqPJwAQhxsGxNLpT1aRub+iAtXPsl1OLp3uwQ/cDzY4jWu5SoJha7WXzXdMevk76V9nlFqrJ9KQx4N+ZeGXj6XDYHuxUtzJTIqjw8XhZpSWsZn65DxANrNHUAOu6oqmsln6S4bkyJTImsyJGoh1BNtZWTBV+XOdeOEOhoS2WXYZtsTPR6buvydm3WFb0mi3P+aXBN232/JGkqETBpFsgs3VXjEpqal0jIHOu6Z3wkp3iPS28NI6h12svQNajU1WpZCIq3xU6PwfCoaWFkEDBHGwWa0esk7STtJOslbGDNQBAEAQBAEAQBAEAQBAQPL/ADX0mJXkb7xU/wA1o1P6pG+d26js1kCyAo2soMWwCe50owTbTbzqeXbq1ixNgdRAcBwXGenjmSz0ubNerVwLAyXzvU01mVbeQk2aYu6EnV2uZ33A3uVFUaJkZjHinn7ktlQi9IsalqWStD43tew7HMcHNPYRqKqnNVq2cllJCKi5HqaJr2lrmhzTta4Ag9oOorCKqLdAqXIpiubTDJ7nkOTcd8LizwZ5H1VNj0jUM+q/bj7nJ0DF2Eaq8ydOfgqqVvpsa/7tFS26Zf8AU1Px6nNaZNimCcyB/wDej/I/dXX419nn7GOa8T702ZGMH3ysc4cGwhvrL3fctHaadsZ5+wSl4m8w7NHhsfliWb05LDwjDfvUd+lqh2Vk7Pe5ulOxCYYXg1NTC0EMcXHQYAT2u2nvUGSaSTpuVTsjUTJDOXI2CGCHZTZyaCku0P5eUfFxEEA/1SeS3r2kcFPg0dNLjayb19Dk+drSqMZysxPGJeQha/Rdsp4QbEX2vdtcNYuXWaLXsFfU1BFBimK71/W4iPlc8sfIDMnHEWzYiWyv1EU7fg2nbz3fGHZzRzdRvpAqaci4mMDQAAAALADUABsAHBAekAQBAEAQBAEAQBAEAQBAEB8qqmZKxzJGNexws5jmhzSOBadRCAqvK3MdSTkvo3mmedfJm74SdewX0ma+BIG5qArCtyRxvCHl7GzNaDrlp3F8ZA3uDfN9NoXOSGOVLPRFNmuVuRsMHzy1kYAnijnA3j3t57SAW+DVWS6Hid0FVPNP7vOzalyZkxw7PDh79UjZoTxLQ5vi0k+pQX6Inb0bKdkqGrmSCky9wyQXbVxD0yWHweAorqGobmxe7H8G6TMXabCLKSid5NXTHsnYfzLktPMmbF8FNtdu89vx+jbtqqcdszB+ZEglXJq+CjXbvMKfLTDmbayn+bIHept1ulHOv0L4GFlYm00dfnZwyMc18kp4RxkeuTRCks0VUOzRE7V9Lmi1DEIpi+et5uKama3g+VxcfoNtY/OKmx6GT/0d4HJ1SuxCNCoxvGTosE8zCSLMGhAOokaLPpG6soaSGLoNx37Tg6Rzs1JxkrmGcSH18wA28jDrPzpSLDgQAeoqSaFxYDgFLRR8nTQsibv0RznHi5x5zj1klAbNAEAQBAEAQBAEAQBAEAQBAEAQBAEAQGixvI7D6y5qKWF7jtfo6Mn+Y2zvWgIVieYvDZCTE+eHqDw5ng9pd9ZARuq9j68fB1zTwD4SPWHn7kBqpcwmIg82ekI4l0gPhyR+9AeBmFxL+dR/5kn/AOKA2NL7H+c/CVkTfRjc773NQG/w7MHRtty1TPIRt0A2Np7iHG3egJjg+bXCqaxZSRud0pbyG43jTJAPYAgJYxoAsAABsA2ID9QBAEAQBAEAQBAEAQBAEAQBAEAQBAEAQBAEAQBAEAQBAEAQBAEAQBAEAQBAEAQBA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8" name="AutoShape 8" descr="data:image/jpeg;base64,/9j/4AAQSkZJRgABAQAAAQABAAD/2wCEAAkGBxISEhUUExQVFhUWFRoYGBYXFh8cFhsWGRYYGBgbHRccHCggGxolIBgWITEmJSksLi8uGB8zODMuNygtLisBCgoKDg0OGxAQGywkHyYsLCwsLCw2NCwsLDQsLCwsLCwsLDQsLC0sLCwsLCwsNCwsLCwsLywsLCwsNCwsLCwsLP/AABEIAOEA4QMBEQACEQEDEQH/xAAcAAEAAgMBAQEAAAAAAAAAAAAABgcEBQgCAwH/xABNEAABAwIBBwcEEAQFAwUAAAABAAIDBBEFBgcSITFBURMiUmFxgZEyQnKhCBUXIzNDZIKSoqSxwcLR4xRTYnODk7KzwyREYyVUo9LT/8QAGgEBAAIDAQAAAAAAAAAAAAAAAAQFAQIDBv/EADURAAEDAgIFCgcBAQEBAAAAAAABAgMEESExBRJBUWETFDJScYGRodHhFSJCYrHB8PEjQyT/2gAMAwEAAhEDEQA/ALxQBAEAQBAEAQBAEAQH49wAuSABtJ2ICN4pl/hdPflKyG42hjuUcD6Mekb9yAjdbnuwlnkmeX0Irf7jmoDWSZ/KHzaepPaGD85QH43P7Rb6ap7tA/mQGbSZ9cMcbOZUx9bo2kfVkJ9SA3+HZ0MImNm1jGn/AModH9Z7QPWgJVRVsUzQ+KRkjDscxwc094NkB90AQBAEAQBAEAQBAEAQBAEAQBAEAQBAEBE8rM4uH4fdss2nKPiYufJfgRezDrHlEICoso8+tZLdtJGynbuc73yXt1jQHZontQEd9oscxQ6UoqHtJvpTvLIx1ta8gW9EKJLXQR5u8MTo2J7thvsPzKTkXnqY2dUbC/1kt1qA/TLE6DVXtw9TqlMu1SQU2ZihFtOaof2FjQe7QJ9ajO0xMuSJ/d50SmbvNlHmnwsbY5D2yu/Cy4rpSp3p4G3N2Hp2anCj8S8dkr/xKfFKnf5IObsMGpzOYe7yX1DOx7SPrMJ9a6N0vOmaIv8AdphaZpo6/MltMNX2Nkj/ADtd+VSGaZ6zPBTRabcpGqnN3i9E7lIQ5xA+EppTpDsHNee4KbHpOnftt2/1jk6B6Gbg2dzFqJ3J1B5YNsCyoYRIB6Ys6/W7SU9rkcl0W5xVLFp5LZ5sOqrMmJpZDulN4r9Uo1Adbg1ZBYzHhwBBBBFwRrBB2EFAekAQBAEAQBAEAQBAEAQBAEAQGkyqyrpMOi5SpkDb30WDXI8jc1m07tewXFyEBQmV2dmvxB/I0gfBG42ayK5nf2vbrF+i220gkrDnI1LqtkCJc9ZL5np5bPrH8gz+W2zpT2nyWbukeICqKjS7G4RJdd+z3JLKdV6RamAZIUVFbkIGhw+MdzpPpu1jsFgqaarmm6bsN2wktja3JDeqMdAgCAIAgCAIAgMLFcIp6luhURMlbu02gkdh2tPWCF0jlfGt2KqGrmo7MrTKbM1G676KTQP8qUks7GyeU3ftDu0K3p9LuTCVL8U9P8Iz6bqkPwnKLFsClEZ02MvcwS86F43lhvbf5TCNe2+xXUU0crdZi3Izmq3BS88g851HiVo78jUfyXkc42ueTd5426tTtR1W1rqak4QBAEAQBAEAQBAEAQBAEBXOczOlDh14INGWrt5PmRX2F5G128NGvebargUxgmTmIY5O6eWRxaTz6iQc30WNFgbdFtgOrUodVWx06Y4ru/sjpHEry7MlckKTD2WgZzyOdK7XI7v3DqFgvNVFXJOvzrhu2E5kbWZG+UY6BAEAQBAEAQBAEAQBAEBiYrhkNTGYp42yMO1rh6wdrT1ixXSOR8btZi2U1c1HJZSlst8101KTPRF8sQOkWfHR213FvLaOI1jgdZXoKPSjZPllwXfsX0IckCtxaSDNlnjLSymxFxLdTWVR2jgJeI/r28b63C2I5erHggEEEEXBGsEHYQeCA9IAgCAIAgCAIAgCAqfO9nQFGHUlG4GpItJINYhB3DjJ93bsAr7N5m6fXH+KrNIQE6QBJ5SYk3JLtoYTv2ndxVVXaRSL5I+l+PckRQ62K5F5U0DI2NYxoaxos1rRZoA2AAbAvOOcrluuZNRLZH0WpkIAgCAIAgCAIAgCAIAgCAIAgK0zjZs2VIdUUjQyfW50Y1MlO8jc2T1Hfr1q3odJLHZkuLd+72I0sN8WkezV5zJMPeKStLjTaWiC4HTgdex1bdC+1u0bRvB9EioqXQhHRsUjXNDmkOa4Agg3BB1ggjaFkHpAEAQBAEAQBAV1ngzge10PIwEfxczebv5NmwyEcdoaDvud1iBVWa/IY1zzV1QJgDiQHXvNJfXcnawHad51cbVWka7kk5NnS/HuSIYtbFci9mtAAAFgNQA2ALzZNP1YMhAEAQBAEAQBAEAQBAEAQBAEAQBAVznTyAFW11TTttUtF3NHxrQOH8wDZx2cFbaOr+SXk39H8exGmh1sUzNPmRziGF7aCqd7082he4/BvJ+DN/McdnA9R1ekIR0CgCAIAgCAIDTZXZRRYfSyVMuxg5rb63vOprB2nwFzuQHNeTWFVGOYi+Wdx0S4STvG5uxrG8CQNFvANvrsodbVJTx32rl/cDpFHrqdDU1OyNjWMaGsY0Na0bA0CwAXk3OVyqq5liiWwQ+i1MhAEAQBAEAQBAEAQBAEAQBAEAQBAEAQFLZ5sixGTXQNAY4+/tG57jYSAcHE2PWQd5t6DRdZrJyL89np3EOeO3zIWHmWy5/j6bkJnXqadoBJPOki1BsnEkamu69E+croilkoAgCAIAgOa89uVLq6uFJDd0dO7kw1vn1BOi4232NmDsdbylhVREuoLQyHyabh9IyEW5QjSldtBlI1697RqaOoda8hV1Kzyq7Zs7CxjZqNsU5X4/juHTudPJONJ3xg04HbTzL8wD0LauFlfMgo6hlmIndgvft8SIr5GLiSvAM9DDZtZAWnV75Drb2mNxuB2E9ihTaHVMYndy+p1bU9ZCxcFyipKsXp52SarloNnjtYbOHeFVS08sXTaqf28kNe12Sm0XE3CAIAgCAIAgCAIAgCAIDS47lZRUd+XnY1w8wHSk6uY25HadSkQ0s03Qb37PE5uka3NSuMez0nW2jgt/5Jjr/y2n73dytodD7ZXdyevsR3VPVQx83mO4xWV0cjnyvpyTypLbQaIB1CwDdK9rW1911tWwUsUKtRER2zeYidI519hdK8+TQgPlVU7JGOje0OY9pa5p2FpFiFs1ytVFTNDCpdLHPE7Z8AxUOYSRG7Sbc25WB1wQe0XadWpzbjYF7ClqEniR6d/aVsjNR1jqXC6+OohjmiOlHKxr2n+lwuLjcercpBoZSAIAgIvnKyk9r8PmnBtIRycX919w0jjojSf2MKApHMlk9y9S+rkF2weTffM4bevRFz2uaVUaWqNSNI0zXPs9yRTsuty815wnHmSMOBa4AtOogi4I6wdqyiqi3QwQvH81uH1Nyxhp38YdTe+M823o2VhDpOePBV1k4+pxdA1eBXONZpq+mOnTubOAbgsOhKLb9An/S4lWsWlYJMH4duKEd0Dm5GNhmcbFaF3JzF0gba8dS06YHpGz79tx1LaTR9NMmszDimXoYSZ7cFLCwHO7QzWbOH07zbyufHc/1tFx3tA61VzaJmZiz5k8FJDahq54E9o6uOZofE9kjDscxwc3xCrXMcxbOSyndFRcj7LUyEAQBAEAQGLiOJQ07NOaVkbeL3Bo7r7T1BbsjfItmJfsNVciZlf49nipIrtpo3zu6R5kfiRpH6I7VaQ6IldjItvNfQ4OqWpkQGuy2xfEn8nEXgH4qmaRq63C77cbusrJlFS06azrdrv6xwWV78E8jZYDmfrJrOqXtgadZHwkvgDoi/pX6lym0tEzCNL+Sf3cbNp3LmWPgGbbDqWx5Llnjz5uf4MsGDwv1qpm0jPLtsnDD3JDYGNJeBbUNg3KEdQsGQgCAr/PNk7/E0fLsHvlNd3WYj8IO6wd2NdxVpouo5OXUXJ352ehHqGXbfcePY6ZS6cMtC864vfYv7bj740dQeQ7/EPBemIJcyAIAgOe/ZF4/ylVFRtPNhZyjwD8ZJsBHEMAI/uFAWBkDgn8HQwxEWeW6cnHlH85wPZqb2NC8fWTctM52zJOxCyibqtRCQqKdAgCAIDDxPC4KluhPEyVvB7QbdhOsHrC6RyvjW7FVDVWouZX2PZm6WS7qWR8Dug7nx+s6Q7bnsVpDpeRuEiX8l9Dg6mRciAYjkni2FEzM02tbrM1O8lth0gLODfSFlZMqqaq+VfBf78HBY3x4m5wDPHVR2bUxsnb0hzJO3UNE+A7Vwm0RG7GNbeaeps2ocmZceT+MR1lPHURX0JAbBws4EEtcCOIIIVDNC6F6sdmhMa5HJdDYLkbBAaHLDKuDDomyTBzi92ixjANJxAudpAAGq56wpNLSvqHarTnJIjExKjxzO7XT82na2nadQ0efJ9Jwt4NB61eQ6JhZi9dbyT+7yK6ocuWBh4bm/xWvdykwey+2Spc7Ttfom7+y4A610kr6aBNVuPBv9Y1SJ78V8ywMAzQUUNnVDn1DuB5kf0WnSPe6x4Krm0tK/Bnyp4r/dx3bTtTPEn1DQxQM0IY2RsHmsaGjwG9Vr3uet3LdeJ3RETIyFobBAEAQBAEB5kYHAtcLgggg7CDqIWUW2KGDnjCZzguOC5syKfQcb7aeQWueJ0Hh1uIC9nTS8rE1+9P8ASse3VcqHVi7GoQH4SgOVKB3trjumecyWpdJrHxMd3NafmMDVGrJeTgc7h+cDeNus5EOiV44swgCAIAgNJj2VtFR35edjXD4sc6T6DbkdpsFJhpJpug3v2HN0jW5qVrj+eh5u2jgDR/Mm1u7o2mwPaT2K2h0OiYyu7k9SO6pX6UItFh+MYw4Ody0rL3D3nQgG67djOPki6mLJS0iWSyLwxX18TlaSQm2T+ZiNtnVkxef5cXNb2F51kdgb2qvm0w5cIm24r6f6dm03WUs/DMPip4mQwsDI2CzWjcL3Os6ySSSSdZJJVPJI6Ryuct1UkoiIlkMlaGwQGnynyap6+IRVDSQDpNc02e11rXB2b9hBGzVqUinqZIHazDR7EellKpygzNTsu6klbKP5b+ZJ2B3kuPboq5h0wxcJEtxTFPX8kV1MqZGipcp8Ywp4jkMrQNkU7S5hA6JOvR2eQ4BSXU1LVJrNt2pn/dpoj5GYE8wDPLTSWbVROhd02c+PtI8pvYA5Vs2iJG4xrfyX0/B2bUovSLDwzFYKlunBKyVvFjgbdRG0HqKq5InxrZ6KhIRyLkZi5mwQBAEAQBAEBSmfvC9GeCoA1SMMbuGlGbg9pD7fMXodDy3Y6Pdj4kKpbiilz5s8X/i8MpZSbu5IMcTtL4yY3E9pbfvVyRiToDQ5eYh/D4dVyg2LaeTRPB7mlrPrEICiswlDpVU8x+LhDR2yO2+DHeKp9MPtG1u9fx/pJpk+ZVLwXnSaEBj19dFAwvmkZGwec9waPE71uxjnrZqXXgaqqJmQDH88FHDdtOx1Q7j5Ef0iNI9zbHirOHRMr8Xrqp4qcHVDUyxK+r8uMWxJ/Jwl4B+Kpmkar73C77cbmys2UVLTprOt2u/rHBZXvwQ2eAZnquWzqp7YGna3y5dvAHRF/SPYuU2l4m4RpfyQ2bTuXPAsnAM3WH0liIRK8efNzzcawQ22iD1gXVTNpCeXNbJuTD3JDYWNJYoJ1CGQgCAIAgCA+VVSslaWSMa9h2te0Oae0HUtmuVq3atlMKiLmQPH80dDPd0BdTvPR50d+tjjcfNIHUrKHSszMH/Mnn4nB1O1csCu8Uzd4pQO5SHSeG3tJTOOmB6Is8d1x1q0j0hTTpqvw4Oy9COsL24oZeB5266nOhUNbOBqOkNCUW1W0gLeLSetaTaKhkxYtvNP7vNm1DkzLIwDOZh1VYGTkHnzZuaO5/keJB6lUzaNnjxtdOHpmSGzscTFrgRcawdhGxQTqfqwZCAIAgIHnqoRJhjn74ZWP8TyZ/1jwVlop+rUW3oqfv8ARwqEuw9+xwxDToqiEm5inDgODZGC3ddjz4r1BALcQFfZ96jQweZv8ySJvhI1/wCRAQ3MHTAUtRJbW6cMv1MYCP8AcPivPaZd/wBGt4flfYmUyYKpaCpiUD1bVkwUDNm+xmsqHGo2gm8ssoLNvmgXOjwAbYdS9KlfSQsTU8EQg8lI5cSa4BmepIrOqXvqHdEcyLwB0j9IDqVfNpeV2DE1fNTs2namZYNBQRQM0IY2Rs6LGho8BtKrHyOet3LdeJ3RqJkZC0NggCAIAgCAIAgCAIAgCA1OO5M0dYLVEDHnp2tIOx7bO7r2XeGplh6DrfjwNHMa7NCt8oMy41uo5/8ADm/CRo+9veraHTGyVvenp7kd1N1VMXN5gGMUddHG5krKcE8qC8GAtIOsWJbpXta2vuut62ellhVyKiu2bzWJkjXW2F0Lz5NCAIAgNHlzBp4dVt2/9PI7va0uHrAUmkdqzsXihzkS7FK/9jXV2qauLpwsfb+2/R/5PWvYlaX+gKq9ka+2GxDjVsv2CKY/ogMHMfGBhpPSqJCfosb+VeZ0st6juT9k6n6BYCqyQEAQBAEAQBAEAQBAEAQBAEAQBAEAQBAEAQBAEAQGJi7NKCZvGJ48WELpGtnovFDV2SlN+x2fbFHjjSyD/wCSI/gvbFWdJICqPZHj/wBNhPyxn+zN+iAxcyLr4aOqeQepp/FeY0sn/wBHchOp+gT5VhICAIAgCAIAgCAIAgCAIAgCAIAgCAIAgCAIAgCAIDGxN1oZTwjefBpW8eL07UNXZFMex3bfFH9VLIfrxD8V7cqzpNAVzn8ptPCHu/lzRP8AF2h+dARbMJNeinZvbUF30o2D8pXnNMJ/1avD9qTaboqWYqgkkOzgZde1hhHIctyoefhNC2ho/wBDr30vUp9FQ851vmta2y/7Q4yy6lsCI+7h8h+0/sqd8F+/y9zlzrgPdw+Q/af2U+C/f5e451wHu4fIftP7KfBfv8vcc64D3cPkP2n9lPgv3+XuOdcB7uHyH7T+ynwX7/L3HOuA93D5D9p/ZT4L9/l7jnXAe7h8h+0/sp8F+/y9xzrgPdw+Q/af2U+C/f5e451wHu4fIftP7KfBfv8AL3HOuA93D5D9p/ZT4L9/l7jnXAe7h8h+0/sp8F+/y9xzrgPdw+Q/af2U+C/f5e451wHu4fIftP7KfBfv8vcc64D3cPkP2n9lPgv3+XuOdcB7uHyH7T+ynwX7/L3HOuA93D5D9p/ZT4L9/l7jnXAe7h8h+0/sp8F+/wAvcc64D3cPkP2n9lPgv3+XuOdcC2qWobIxkjDdr2hzTxa4Ag+BCpHNVqq1c0JSLdLn1WpkIAgNPljPydBVu2EU8tu0xuA9ZC70rdaZicU/JpIvyqVr7G2kvW1MvQp9D6cjT/xlezKw6FQEYzm0HL4VWMtf3hzwOuK0o77sCAprMDWgTVMN9b42SAf23Fp/3AqXTLLsa7cqp4/4SqZcVQulefJhqsbybpKwsNTCJCy4bcuFtK1/JI4Bd4qiWK+otrmjmNdmVDnmyapaMUppoRGHmUPsXG5HJaN7k8XK80XUSS6/KLe1v2RJ2I21iK4ZQROia4tBJBudfEjirlCxpqeJ8SOVMTJ9q4egPE/qljvzSHqj2rh6A8T+qWHNIeqPauHoDxP6pYc0h6o9q4egPE/qlhzSHqj2rh6A8T+qWHNIeqPauHoDxP6pYc0h6o9q4egPE/qlhzSHqj2rh6A8T+qWHNIeqPauHoDxP6pYc0h6o9q4egPE/qlhzSHqj2rh6A8T+qWHNIeqPauHoDxP6pYc0h6o9q4egPE/qlhzSHqj2rh6A8T+qWHNIeqPauHoDxP6pYc0h6prMdoWMa1zBbXY+Fx9xWFINdTsY1HMSxe+abEDNhkFzcx6UR+Y46I+iWryeko9Sodxx/u81gW7EJgoB2CAICF54K7ksLlF7GVzIx13cHOH0WOVhoxmtUJwupwnWzDB9jXQ2p6ufpysj/y2F3/KF6ogFyoDxLGHNLXC4cCCOIIsUByvkW44djbYXkgNnfTONtocTG09mloOULSEXKU7k3Y+HsdYXWeh0QvJFiEBXWfOhL6BkgHwUzSfRe1zf9RYrXRD9WZW70I9Sny3KoyelvGR0Xeo6/1Xp0Jmj33ituU2iE8IAgCAIAgCAIAgCAIAgCAIAgNdjzbwnqIPrt+KKQ69Lwr3Fm5hJP8Aop28KgnxjYPyrzWmU/6tXh+1K+m6KlmKoJIQBAU9n9xPXTUwPSmcO3mM+6RXuho+lJ3ftf0Q6l2SFo5n8K/h8JpgfKkaZj18qS5v1CwdyvSKTNAEBzbn/wAFNPiLallw2oYHAjVaWOzXW4auTPa5FS4LbyXxcVdJDUC3vjAXAbnjU8dzg4LxdREsUrmbl/ws2O1moptFxNzW5S4UKulmpzb3yMgE7A/aw9zg09y7QS8lI1+5f9NHt1mqhzNgshjmMbgQTdpB2hwOw9e0d69o1UXFDlQSakuqu0ka2LsIAgCAIAgCAIAgCAIAgCAIAgNdj7rQnrcB+P4IpCr1tD3oWdmGitRTO6VQR9GOP9V5rTC/9mpw/akCm6KllqoJIQBAc64w52MY1ycZJZLM2JhG6Fmpzx1aIc/vK9hRQ8lC1q55r3lbK7WcqnVUUYa0NaLNaAABsAAsApRzPaAICCZ58mzW4bIWC8tOeWZxIaDyjeJuwuIG8tagK0zE5Q2MlE87ffYr8QLSNHcA4AcHFUemKfBJU7F/X92Eqmf9JcaoSYEBz/niwA0tdy7BaOo98BGwSi3KDtvZ3z+pen0XUcpDqrm3Du2ehBmarH6yGBRVAkYHDft6jvVqXkMqSMRyH3Q6hAEAQBAEAQBAEAQBAEAQBAaPKSbyWfOP3D8VhSq0k/os7y+s1+HGDDKdp8p7TKf8Qlzfqlq8jpCTXqHLuw8DSFLMQlShHUICJZ0Mof4OhkLTaWa8UfEFw5zvmtvr4lqnaPp+WmS+SYqcZn6rSLexzyb0pJq541MHIxX6brGRw7G6LfnuXrCvL5QBAEAQHLWcPA5MGxUSQc2Mv5enPmgX50erc03bbolt9q0kjbI1WOyUyiqi3QvHJ7GI6ynjqI/Jkbe29rtjmnrBuF42aF0T1Y7YWTHI5LobFcjcj2XeTgr6N8OrlBz4id0jQba+BuWntvuUqjqFglR2zb2HOVmu2xzthNQ6GQxyAt16JB1Frwbaxu4Fewa5FS6HOin5N+o7JfySJbF2EAQBAEAQH0p4HyODWNc9x2NaCXeA1rJhVtipIqPIOukFyxkf9x4B8G6RHeljms7EM8Ztam3wsN/nffopY05w3cYtTm+rW6wIpOpkmv64aPWljZJ2KR7EMOmgNpo3x8NJtgex2w9xQ6tcjslMVYMhAfj3AAk6gNZ7EMKqIl1NRk5hjsRr44gDovfdx6MTdbjfcdEW7SOKjVU6QxK/w7dh597lnlvv/B0+xoAAAsALADcBsC8be5NP1YMglDBzxlzi8mL4k2GnBcwP5GAbiS6zn9QJ133NaL7F6zR9NyEWOa4r6dxXzP1nHSuS2Bx0NJDTR7I2WJ6Tjre7vcSe9TjkbVAEAQBARPOZke3E6N0QsJmc+Fx3PA8knouGo9x3ICi812VbsOqX0tTdkL3lrw7VyUw5ukeA1aLuwHcqzSVHyzNdvSTzTcd4ZNVbLkX6vME8ICms9OR+i7+PhbzXWE4G52oNktwOw9djvKv9FVd05F3d6EOoj+pCE4LX6bdF3lNHiOPar1CxoqnlG6rs08zZoTggCAICTZI5IvrDpvJZADbSHlPI2hl93F3drN7ZscpZUZhtLUwzDIadmhCxrBvttPW521x7VsQnOVy3UzEMBAEB4lia9pa4BzTqLXC4I6wdRQEFynyAY4GSk5rtphJ5rvRJ8k9R1dixYkxzrk4rh7SCQQQQSCCLEEaiCNxWCUaDHcQv720+kfwWqlVXVN/+be/0LkzQ5I/wlP8AxErbTzgaiNbItrW9Rdqcexo2heY0nV8q/Ub0U81OMEeql1zLBVWSAgKyzx5ZCCI0cLvfpW++keZEfN9J3+m/EFW+i6PXdyrsky4r7fkjTyWTVQycwWRHJs9sZ2894LacEa2sNw6TXvdsH9NzrDl6MhFzoAgCAIAgCApjPnm9ModiFM3ntb/1DAPKaB8KP6gNTuIAO43A1WaTL4PDKGpdzhzYJD5w3RuPSHmnfs22vQaSobXmjy2p+/UlwS/SpbKpCWfOoga9rmPaHNcC1zSLgtIsQRwIWyKrVumZhUuc65wckJMMqNKPSNO83ift0TtMbj0h17R3geqoaxKhmPSTP1IL2uidrN7j44bXiVvBw2j8R1KwLmmqEmbx2oZiEkIDcZKYIayobHrDBzpCNzAdgPEnUO87llDSR+o25dUELWNDWANa0ANaNgA1ABbFeq3PogCAIAgCAICjM7mO0xqbUrtKW2jM9vkaQ1Cx3vAuCdmzeDbRVOUlYrW6jfHcZGajN+ZXMrKptogdKKMj4Q7nuHQG0Dzj1eVSaRr9VFijz2ru4dv47SPDFf5lLtXniaEBFM4OWUeHQXFnVDx71GfDTd/QPWdXEibRUbqh/wBqZr+jlLIjE4lX5scjJcYq3VFSXOgY/Smedskh53Jg9eq9tgI2XC9WxqMajW5IV6rdbqdORsDQA0AACwAFgANgA3BbGD0gCAIAgCAIAgOfM7+a80xdW0LPePKliaPgjtL2AfFbyPN9HyQMzNpnLEujS1rrS7I5nHU/g153P4Hzt+vyvP1+jdW8kSYbU3dnD+7JkM98HFqKlJRiYthsVTE+GZgfG8WIPqIO4jaCukcjo3I5q2VDVzUcllOe8tsiKjDJNNuk+AnmTDdfzXgbHeo7t4HqKOuZUJbJ270ITmvidrN8TBoMZa7U+zXcfNP6KwuWUFc1+D8F8vY2qFgW1m1wwRUnKEc6Y6R46AuGDs2u+etkIU7rutuJYsnEIAgCAIDU4/lHS0TdKolazVqbtkd6LBrPbsG9YuaOe1uZTWWOcuprjyFK10UTyG2brmkubWJbsB1DRbt2Em9lo51kupDknV2CG/zf5qbaM9e3XtbT7R1GT/6eO9qoa3Sn0Q+Pp6+G86RQbXFvAKjJQWDJFMu8uIMOZY2fUOF2RA/Wf0Wes7t5E2jon1C7m7V9DlJKjE4lTZJZMVmP1jpZXO5PSBmnI1Abo2DZpW2DYBrPX6mKJsTUYxLIV7nK5bqdNYNhUNJCyCBgZHGLNaPWSd5JuSTtJK6GDNQBAEAQBAEAQBAfhCAo7Ohme8qqw1nFz6VvrMQ/J9Hc1ARrIXOhLS2p63TkiB0Q/wCNjtqsQdb2jgdY3X1BVNZoxsnzxYLu2L6EiOdW4OLrw7EIqiNssL2yRu2Oabjs6j1HWF558bo3arkspMRyKl0PtNC17S17Q5rhZzXC7SDtBB1ELVFVFuhlUuVbldmfjkJkoXCNx1mF9+TPov1lu/UbjrAVzTaWc35ZUvxTMjPp74tKvxDD66gdozRyRbhpC7D6Lhdp+aVdw1EcqXY65oyaWHL2LCydzxRxxsinpiAxjWh0Lr6miw5j7W2dJd9Y3Squt3ISylzp4W8C8zozwfE/72hw9azrIbpOw2LcvcMP/dxev7rLN0NuWZvMWozlYUz/ALkOPBsch9ehb1pdDCzs3mhxLPNRsuIYZpTuLrMae+7j9VY1jRaluxCG4tnTxGqPJwAQhxsGxNLpT1aRub+iAtXPsl1OLp3uwQ/cDzY4jWu5SoJha7WXzXdMevk76V9nlFqrJ9KQx4N+ZeGXj6XDYHuxUtzJTIqjw8XhZpSWsZn65DxANrNHUAOu6oqmsln6S4bkyJTImsyJGoh1BNtZWTBV+XOdeOEOhoS2WXYZtsTPR6buvydm3WFb0mi3P+aXBN232/JGkqETBpFsgs3VXjEpqal0jIHOu6Z3wkp3iPS28NI6h12svQNajU1WpZCIq3xU6PwfCoaWFkEDBHGwWa0esk7STtJOslbGDNQBAEAQBAEAQBAEAQBAQPL/ADX0mJXkb7xU/wA1o1P6pG+d26js1kCyAo2soMWwCe50owTbTbzqeXbq1ixNgdRAcBwXGenjmSz0ubNerVwLAyXzvU01mVbeQk2aYu6EnV2uZ33A3uVFUaJkZjHinn7ktlQi9IsalqWStD43tew7HMcHNPYRqKqnNVq2cllJCKi5HqaJr2lrmhzTta4Ag9oOorCKqLdAqXIpiubTDJ7nkOTcd8LizwZ5H1VNj0jUM+q/bj7nJ0DF2Eaq8ydOfgqqVvpsa/7tFS26Zf8AU1Px6nNaZNimCcyB/wDej/I/dXX419nn7GOa8T702ZGMH3ysc4cGwhvrL3fctHaadsZ5+wSl4m8w7NHhsfliWb05LDwjDfvUd+lqh2Vk7Pe5ulOxCYYXg1NTC0EMcXHQYAT2u2nvUGSaSTpuVTsjUTJDOXI2CGCHZTZyaCku0P5eUfFxEEA/1SeS3r2kcFPg0dNLjayb19Dk+drSqMZysxPGJeQha/Rdsp4QbEX2vdtcNYuXWaLXsFfU1BFBimK71/W4iPlc8sfIDMnHEWzYiWyv1EU7fg2nbz3fGHZzRzdRvpAqaci4mMDQAAAALADUABsAHBAekAQBAEAQBAEAQBAEAQBAEB8qqmZKxzJGNexws5jmhzSOBadRCAqvK3MdSTkvo3mmedfJm74SdewX0ma+BIG5qArCtyRxvCHl7GzNaDrlp3F8ZA3uDfN9NoXOSGOVLPRFNmuVuRsMHzy1kYAnijnA3j3t57SAW+DVWS6Hid0FVPNP7vOzalyZkxw7PDh79UjZoTxLQ5vi0k+pQX6Inb0bKdkqGrmSCky9wyQXbVxD0yWHweAorqGobmxe7H8G6TMXabCLKSid5NXTHsnYfzLktPMmbF8FNtdu89vx+jbtqqcdszB+ZEglXJq+CjXbvMKfLTDmbayn+bIHept1ulHOv0L4GFlYm00dfnZwyMc18kp4RxkeuTRCks0VUOzRE7V9Lmi1DEIpi+et5uKama3g+VxcfoNtY/OKmx6GT/0d4HJ1SuxCNCoxvGTosE8zCSLMGhAOokaLPpG6soaSGLoNx37Tg6Rzs1JxkrmGcSH18wA28jDrPzpSLDgQAeoqSaFxYDgFLRR8nTQsibv0RznHi5x5zj1klAbNAEAQBAEAQBAEAQBAEAQBAEAQBAEAQGixvI7D6y5qKWF7jtfo6Mn+Y2zvWgIVieYvDZCTE+eHqDw5ng9pd9ZARuq9j68fB1zTwD4SPWHn7kBqpcwmIg82ekI4l0gPhyR+9AeBmFxL+dR/5kn/AOKA2NL7H+c/CVkTfRjc773NQG/w7MHRtty1TPIRt0A2Np7iHG3egJjg+bXCqaxZSRud0pbyG43jTJAPYAgJYxoAsAABsA2ID9QBAEAQBAEAQBAEAQBAEAQBAEAQBAEAQBAEAQBAEAQBAEAQBAEAQBAEAQBAEAQBA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0" name="AutoShape 10" descr="data:image/jpeg;base64,/9j/4AAQSkZJRgABAQAAAQABAAD/2wCEAAkGBxANDw8NDRAPEA8QDw8PDg4QEBAQEA4SFBUWGBURFhcYHTQgGBolHRQUITMhJSwrLy4uGB8/OTMsQzQ5LiwBCgoKDg0OGBAQGiwkICQsLCwsLSwsLC8sLCwsLSwsLywsLCwsLC8sLCwsLCwsLCwsLCwsLCwsLCwsLCwsLCwsLP/AABEIAOEA4QMBEQACEQEDEQH/xAAcAAEAAQUBAQAAAAAAAAAAAAAAAQIDBAUGBwj/xABNEAACAgEBBQQGBAYOCgMAAAABAgADBBEFBhIhMRNBUWEHFCIycYFCUoKhCCNDkZKxFRYkMzRTYmNyc6Kjs8NEVHSEwcTR0+Hwg6Sy/8QAGwEBAAIDAQEAAAAAAAAAAAAAAAEDAgQGBQf/xAA6EQACAQMABggFAwMDBQAAAAAAAQIDBBEFEiExQVEGYXGBkbHB0RMiMqHwFFLhJEJiIzPxFXKCkrL/2gAMAwEAAhEDEQA/APcYAgCAIAgCAIAgCAIAJgGtt29iKSvb1s6+9XUe2sHxRNW+6YTqQh9TS7XgYLJ3hrP73VlP/u71f4vDNWWkrWO+ovPyMtSXItftib/Ucz48WCP8/WUPTNmv7vs/Yn4cik7yOP8AQMz5Pg/9+QtNWf7vs/YfDkXBvJWOdlGXX/8AAbfupLSyOl7KW6ovuvND4cuRdr3lwjoGyEqLHRVyOLGdj4BbQCTNynXpVPomn2NPyMWmt5tVYMAQQQeYIOoMtIJgCAIAgCAIAgCAIAgCAIAgCAIAgCAIAgGuy9s1Vsa14rrR1ppAdlPgxJC1/bI1lVWvTpLM3glJswrMnLt+lXjLz5VgXXeR4nHAp8uFvjPJraYS2U4979v5M1T5mO+yqn53hsg8j+6Ha5dfEI3sL9kCeVWv7ipvk+7Z5FiikZS1hRwqAAOgA0AmhLbtZkCsqZJBWVskpKypgpKytklDJqNDzHeD0MrZJrxsmlCWpU0MTxFsZ3xyx8W7MgP9rWbVHSd3Q+io+x7V4PJi4RfAyKs3No92yvKXn7GQoqtPPutqXh0HgayT4z27bpRJbK8O+Ps/dFbo8jZYe8tDsK7w+Lax4VS/hVXOugCWKSjE9y68XiBOktNIW90v9KSb5bn4fiKZQcd5upuGIgCAIAgCAIAgCAIAgCAIAgCAYudtBKNA2rO2vZ1IOKyzTroPDmNSdANeZExnOMFrSeEDWWi7I/fmNVfdRSxBI/nLRzPwXQdQSwnj3GkpPZS2dfEsUOZcox1rUJWqog91VAVR8AJ5E25PLeWWFzSVNEkaStgaSpkkcMrZJSVlTJIKypgpKytklBWVMkoKytklDLK2C1bUGBVgGVhoysAQwPcQeoiMmnlAx8YX4n8DcGsf6JczGn4Vvzanu6cSgfQ750dh0jrUsRr/ADx5/wBy9+/b1lMqKe43+yttVZJNejVXqNXx7dBYBy9tdOTpzHtKSOeh0PKdna3dG5hr0pZX3XauBryi1vNnNggQBAEAQBAEAQBAEAQBANZmbRYsacbRrF5WWsCa6PI6e8/fwjoOpHLXXr3EaS27+RKWS1jYgr1bUvY2naWvobLNPE9w5nRRoBryAnh1qs6rzJlqWC/pNdokaTBokaSpoEaSpkkaSpkjSVMkpIlTJIKypgpKypklJWVMkoIlbJKCsrYKCJjkkoKycgxsvES0Lxg6o3FW6krZU2hHGjDmp0JGo7iRNi2uqtvNVKUsP8380YtJ7GZezduvSUoz2BDMEpzNAqWMToqXAcq7DyAI0Vj04SQp77Remad4tSXyz5cH2e2/tNWdNx7DpJ7RWIAgCAIAgCAIAgCAarNy2uZqKGKqp0vvHVT/ABVf8vxP0fj01bm5VJYW8ySyVUULWoRAFUdAPvPme/WeNJuTy95YXdJi0BpMGiRpKmBpKmSRpKZEkSpkkSpkkGUskiVMFJlTJIIlTJKCJUyShllTJKCJjkFBWTkFBEnILV1KurI6hlYFWVgCrA8iCD1EzjJxaae0gbL2k2Gy0XsWxmIWm9yS2Ox5LVYTzKHoHPMcge4zu9C6aVzijWfz8H+7+fM1qlPG1HVToykQBAEAQBAEAQDWbUy2LerUHhsYBrbBp+IrOo1H8ttCF7hoSddNDr3FdUo548CUsjHpWtVRBoqjQD/3qfOeI5OTy95aXwJkkQTpDQGkqZJGkpkSQZSySDKpEkGVMkpMpZJBlUgQZVIkpMqZJBlMiSJUySkypklJErBQRJyCgiTkFBEyBZuqDAqwDKwKspAIYHkQQeomcZNPKIK93s9sd1wb3LI2vqVznViACTjOT7zKASrdWUHXUqWb6FoXSqvKepP647+tc/f+cLUqQ1Xlbjp57hWIAgCAIAgGJtPN7CviA4nYhKq9dO0sb3V17h1JPcAT3TGc1CLlLcgYOFj9mp4jx2Oxe2zTTtHOmreQ5AAdwAHdOdq1nVm5MuSwZYkJgrEsTIJkNkiVNggypknP7y747P2VoM3ISt2Gq1ANZaRz0bgQEgcjzOg5TKnbVa30INpFndzfnZu1G7LDyVa3TXsXV6rCO/hDgcXy10lde0rUlmS2BSTOiM0WZlJlLJIMqkCDKpElJlTJIMpkSaTeLevB2WF9dyErZua1gM9jDxCKCdOXXpL7awuLpv4Uc9e5eLIclHeYm7+/WzdpP2OLkqbe6qxXqduvuhgOLoToNYvNE3dtHXqQ2c1tXfjd3iM4vcdFPJZYCIBQRJILbCZIFsiZIGLm4q3Ia310JVgw5MjqQyWKe5lYBge4gTYt7idCpGrTeGvzwfExaTWGbndzabZFbV3cPrNBFeQFBVXOmq3ID9Bxz79DxLqSpn0+yu4XdGNWHHeuT4r84bTTlHVeDbTaMRAEAQBANCLPWL2u/J1F6aB3Eg6W2/MjgHkpI5NPF0lcZl8JcN/aWQXEzVnmpmZWJYmCsTLJBMhsETBsk57fzeVdkYF2YQDYNK8dD0suf3R5gc2PkpmdvRdaoo+PYQ3hHyhtDOtyrbMjIdrLbGL2WMdSxP6vh3TpYxUUox3FJaptatlsrZkdGDI6kqyMDqGBHMEHvktJrDB9R+jHev8AZjAW6zT1mo9jkgaDVwNRYB4MND8dfCchpC2+BVwtz2o2IPKOsnmszIMpZJEqYKTKmSaTfHb6bLwr81wGKLpUh/KWNyRfhqefkDLrK1d1XjSXHf1LiRKWqsnyttPaFuXdZk5Dmy21i7u3Unw8gBoAOgAAn0ijShRgqcFhLcajedrMeqxkZXQlWUhlZSQykcwQR0MzlFSTT3EH0r6Ld7DtbB1uIOVjkVZHQF+XsW6DpxAH5q0+Z6c0crO4+T6JbV1c13eTRu0p6yOynjFgIgFsiZIgtsJkgW2EyQMHIuOLamcuulYKZIGvt4xOrHTvKHRx1OgcD3p0HR+//T1/hyfyz2dj4P0f8FNWOVk7MHXmOYPQ+M+gGqTAEAQDX7cyWrq4azpbcwpqPerMCS48eFQ76d/BKq9VUqbm+BKWWY2NStaLWg0RFCqvgoGgE5Nzcm297LzIEyTBWJlkgqEnWBMZBExbB4h+EbtE8eBhg+yFtyHXuJJCIflpZ+cz19FR2Sl3GEzxeeuViAeqfg+bQNe0MnG19i/G49PF6mHD9z2TxtN080Yz5Pz/AOEWU3tPfpyjLymVMkiVMkgypg8c/CH2gQmDiA+yzW3uPNQFT/8Adk6bozSTlUqdi8dr8kU1nuR4pOtKBAPSPQRtA1bTejX2MjHccPcXrIZT8hx/nnNdKaKnaKfGMl4PZ7F1B/Ng+gZ8+NsQCCIBbYTJEFthM0C04mSIMndG/SuzCY+1ilVr8TjvqaT8Bo9fPr2RM+m6JvP1VrGb3rY+1e+/vNOpHVlg389IwEAQDRZdna5bfVxqwg5/lbdGbUeIQVaH+caeJpitjVprtfp6llNcTIWeImWlwTJMgrEyyCYyBGQJDYPnv8IdD+yeM2nsnArUHxIuu1H9ofnnv6Jf+i+30RVU3nls9QwEA9B9Bik7ZrI6Ci8t8OHT9ZE8rTDxavtRnT+o+kJxzZsESpskgypskpMqZJ4X+EKp9bwm7jjuB8Q/P9YnX9GWvhVF1ryNetvR5NOmKRAO09DiE7bwyByUZJbyHYWDX85E8TpE0tH1P/H/AOkWUvrR9Kz5obogCAUMJKILbCZIFphM0DHqu7DKx7uiuTi289Bpbp2TeZ7RUUf1rTp+jN1qV5UXuktnav4z4FFZbMnXTuTWEAGAczsh+OoXnrez5HPkeGw8SKfgnAv2Zx9/V+JcTfXjw2GxFYRsFmrkkuLJyCsSdYEydYCNYCRkHj34RGyWejDzlGopeyi3Qa6CwAox8ACjD4sJ7Gh6y1pU3x2+BXUXE8LnQFQgHsH4POySbszPYHhStcas9zM5Dvp5gIn6c5/T1ZKEKff6FtJcT3Ccs2XkStskgypsESpsk8p9P+yTbiY2aoJ9XtauzTuS4D2j5cSKPtToujVwo1p0n/csrtX8N+BVWWzJ4RO1NYQD1X0A7KZ8vJzSPYpp7FTp1ssIPI+Sodf6QnKdK7hRoQore3nuX8v7F9Bbcnuk4Q2hAEAhoQLbCZogtNMkDB2nQ1tViIeFyp7JvqWDnW/yYKflNq0ruhWhVX9rTMZLKwdTs3MXJopyE1C3VV2qD1AdQwB8+c+r9homTANbvHYVxMjhPC7VmqtvB7PYQ/pMJhUnqQlLkm/AIxa1CgKvIAAAeAHScHrZ2m0XljIK1k5BWJOQTJyBGQRIyDB25sqrPxrsPIGtVyFG6ajvVh/KBAI8wJlSrSpTU470Q1k+W98dz8rY9zVZCMatfxOSqnsrh3aHublzU8x8OZ7G1vKdxHMXt4rivzmUSi0Yu7W7WXtS4UYdTOdQHsOoqpB+k7dAPvPcDMri6pW8dao/d9hCi3uPqLdTYFWysOrCp5isavYRobbDzew/E93cNB3Th7u5lcVXUlx+yNmKwsG3mm2ZEStskplTZJErbBibV2fXmUW4t68VVyNW479D3jwI6g9xEUq86NSNSD2p5QaysHzFvlublbIuZLkZqCx7HKUHs7V7tT9FvFT8tRzP0jR+k6N7BODxLjHivddfrsNScHE1+7+wMnaVy0YlTWMSOJtD2dQP0nboo6/Hu16S+7vKNrTc6sseb7FxIjFyeEfTW527leycOvDq9ojV7rNNDba2nE+nyAHgAJ8w0jfTvK7qy7EuS4L84m7COqsG7mkZCAIAMAttMkQWmmSBaeZogzd0X/c7VE6mnIyK/wCipsL1r8q3rE+oaLq/Fs6Uv8UvDZ6GlNYkzdzfMTT7znWqmv6+Vj/3bdr/AJU0tJS1bWo+rz2GUPqRbWcRk2S6snILixkFUnIEZAjIEZAmOQUuoYEMAQeoI1BmOtgFNaKo4VAUeAAA+6Yyk3vJKpW2CJW2SRK2ySJW2CJW2SUypskpZQRoQCD1B5gyvOHsBFdaoNFAUeCgAfdDk28skqkAQBAEAQChpKILTTNAtPMkQXt1vZtzk+tbTf8ApUrX/kT6H0cnrWSXJtevqatb6joZ7pUaLej38D/bG1+WJk/8dJ5emXizn3eaM6f1BTOLybJcUxkFxYyCuMgaydYgaxrARkkiY5AmLYImLZImDYIlbZJEwbBErbJIlbYIlTZJExJEAQBAEAQBAKGkogtNM0C20yQKd2/4dmDu9UwD8+0zAf1Cd30Xf9LNf5eiNWt9R1E6UpNDvSdH2f8A7Y4/+pk/9J5Wml/Ry7vNGdP6iFM4fJsl1TGQXFMZBXGQJOsBGsBIyCJGSRMWwRMWwRMGyRMGwRMGySJW2CJW2SRMCRAEAQBAEAQBAKGkogtNM0C20yQKd2/4fmeWJgffbmf+J3fRdf003/l6I1a286idKUmk3qGldFh/J5dH94TSP8WedpeOtZVF1eTTM6f1IsqZ8/ybRdUxkFxTIyCvWMgScgxNrbTpwqLMrJfgpqXid9CdBroBoOZJJA085ZRpzrTVOCy2Q3jay7g5aZFVWRSeKq6tLa20I4kdQynQ8xyI6zGpGVOThLenh9qJW0vSvIImLZImLYImLYEwbJImDYIlbZJEwJEAQBAEAQDXbB25jbSp9Zw7O0q42Ti4WUhl6ghhqOoPzE2Lq0rWtT4dZYe/8wYxkpLKNjNcyEAoaSiC00zQLTzJEF3dcBrs2wdzY9B+xX2n+fPoPRuOrZZ5yb8l6GrW+o6Ke+VGp3rTXCyGALGpPWFUdWagi1QPPVBKq9P4lKcOaa8VglPDyYKMDzHQ8wfKfL8m6XVMjILqmRkFwGMgRrA829IOWdsZdG7uIxILrftO1DyppQg9mT9bUg/HgHedPf0bBWlGV7UXDEFzb4/nDJVP5nqo9GqrCKqKAFUBVUdAANAJ4MptvLLSqY5AmOSRMWwRMWwRMGyRMGwRMSRAEAQBAEAQDzXZN/7X9sX4V54cDadhyMO08kqvPv1Hw1JA+Ar8TOlrw/6lYQrQ21KS1ZLi48H6/wDtyKV8kscGelTmi4GAW2mSILTTJAtPM0QZe6Ca023aaG7KyGPmK27FW+a0qfgZ9O0TS+HZUovlnx2+pp1HmTN7PRMCGUMCCNQQQQe8HugHG7GBSlamJLUF8Zi3VjSxr4z/AEgob7QnzTSdH4F3Uh15XY9q8zcg8xRsVM0MmZdUyMg5DanpQ2ViWW0WXWNbS712IlNh0dCQygkAHmCOs9ejoS8rRjOMVhrKy1uZW6kUabam9O2NqVWjY+Bdi1Ct29bytEusAUnhqU8uI9ARxcz1XrNujZWNrOLuqqk8/THal2vku7vMXKUvpRjegTaWPZRk0cIGb2na32ElrMms+65J5+ySQR09oHqZZ0lpVY1ITz8mMJcE+Xf+bhRawerTl8lwkZAkZBExbJExbBExyBIJEAQBAEAQBAEA4H01Z2NVstqshFstucLiKeTJYOtwI5jhBPx4gD1nQdG6Nad4pU3hJfN2cu9+/AqrNau00O6O8G28DCxrsvDsz8KysPW9R4suis+7xAc2GgDDXuI9odBv6QstHXNxOFKoqc09qf0t9XLk+vhxMISmltWUdDR6WtktyssvobXRktofiQ94PBqOU86XRu+X0pSXNNeuDP40TtmniIsLTTJAw9o5PY1WW6FjWjOFHVyBqFHmToPnNi3outVjTW+TS8TFvCydJsfD9WxqMfXiNVNdZfvcqoBY+ZOp+c+sKKikluRomZJAgHKbQr7DNsH0cmtcheZ52VharR5Dh9XPmS047pRbYlCuuPyvzXr4GxRe9F5TOSyXl1TIyCpK114uFeI9W0Gp+cObxjJOC7rMcg8F38wLt3NsV7UwhpRe7WqvPg4j+/Y7eR1JHgG5e7O60XWp6TsXbVfqisdfVJdn/O81ZpwllHs+7m3KdpY1eZjNqlg5qdOKtx71bDuYH/r0nG3ltUtarpVN6+65o2IyUllGzmrkyEjIIkZAkEiAIAgCAIAgCAIBj7RzqsWmzIvcV1VKXsc9AB+s92neZZRpTrTVOCy3sRDeFlngtDXb3baBcMuHVoSn8TjKfd1H03Pf4t4Cd9JU9C6Pwts395P0X5tZq7akz6ARAoCqAFUAKANAAOgE+fNtvLNst21qxBZVJHQkAkTKMmtzIIYwgWmMzQMU1dvkY2P1Bs9Yt6jSvHKsP700DTvBadH0btviXTqPdBfd7F6vuKa0sRwdhO9NUQBANLvVil6BfWC1mK4yEVdSXUAi2sAdSa2cAfW4fCaWkLRXVvOlxe7tW785GUJarya+mwMAykMrAMrDmGB5gjyny6UWnhm6X1MwZJcUzFguAzEGp3q3fp2riWYd45N7Vb6atVYPdsXzGvzBI75t2N7UtKyqw4b1zXFfnaRKKksHg27228zdXaFmPkITXxAZFAPs2r9G6onv05g9/Q6d3e3drb6YtlUpvbwfJ8n6+K69WMnTlhn0Fsba1GfQmTi2CypxyI6g96sO5h4GfPbm2q29R06qw1+eBtpprKM6UEiAIAgCAIAgCAIAgFnNy68et7r3WuqtSzu50VQO8mZ06c6klCCy3uRDeD5+3+3zv2/kpgYCv6t2gWmocnybO6xx3DwB6DmfL6DorRdLRtJ167Wtja+EVyXrz3Lr1Jzc3hHsHo+3STY2ItPstkWaPlWj6T6clB68K6kD5nlrOP0tpKV9Xc/7Vsiurn2vj4cDZpw1UdMTPLMy2xmSILbGZoFpjMkQX906OPts0/liK6Ov7xUWAb7TtY2o6qU8J9I0JZ/prWOfql8z79y7l98mpUlmR0M9crEAQBAONFHql74fSshr8TpzqJHHUP6tmA8Ar1+c4TpHYfCrfHivlnv6pfzv7cmzRllYMxTOaZeXFMxYLimYsFwGYknLb/bl07Zo4W0ryawfV79PdP1G8UP3dR5+rorStSxqZW2L3r1XWVzgpI8K2dtPaO7Oa9ehrcEdtjvqachO5vMddGHMc/MTu61vaaWt1LeuDW9P83p+xrJyps9x3M9IGHtdVRGFOVp7WLYw4te/s26WDr05+IE4XSOhriybbWtD9y9eXlybNmFRSOtnklggCAIAgCAIAgHP71744WyU4sqzWwjWvHTRrrPD2fojl7x0E9Cw0XcXssU47OLe5fnJbTCU1HeeDb0b25+8ORXQiMEL6Y+FSSw4vrMfptp9I6ADXQDnO+sdG22jKTm3t4yfpyXVx69hqynKbwevejT0fpshPWMjhszrF0ZhzWhT+TTz8W/Ny68fpnTMr2WpDZTX3636I2KdPV2ved2TPBLS2TMkQW2MyQLbGZIGDmBrnrw6iRZkcQZlOjVULp2tw8CAyqD9axJ7WhLD9VcLWXyx2v0Xf5ZKqktVHY0UrWq11qFRFCIqjQKqjQADwAE+jGoVwBAEAQDWbwbMOVUOzIW+phbjuegcAjgbl7jAsp8mJHMAzXu7aFzRlSnuf25PuJjLDyjRYOULUD8LIdSr1tpx1Op0ettOWoII5cvDWfMLq2nb1ZUp71+ZXUzdi8rKMsGarMi4pmLBcBmIKwZBJpN6t1sXa1XY5depGvZXLoLaSepVvkOR5HQcpu2OkK9lPXpPtXB9v5kxlBSW08E3w9Hedsgm1Qb8ZTxLlUqda9OetijnX068x05zv9H6btr1ar+WX7Xx7Hx8+o1J03Ey92vSxtHBC13FcykcuG4ntQPAWjn+kGlV70ctLjMofJLq3eHtgmNaSPS9i+l7ZmToL2txXOg0tQsmvk6a8vMgTmLno1eUtsEprqe3wePtkuVaLOx2ftvEyhrjZOPd/V21uR5EA8p49W0r0f8AchJdqaLFJPcZ81zIQDEztqY+MOLIvopHjbalY/tGW0rerVeKcG+xNkNpbzkds+lbZWLqEtfJcfQx0LD9NtF0+BM9i36O31bfHVX+T9FllbrRR5xvJ6Yc7K4q8NUw6zy4l/GXn7ZGi93QajxnSWfRi2pYlWeu/BeHu+4plWb3HP7s7nbQ23abED9mza25t5bgJ15niPOxuXQa+ek9C90na2ENV4zwit/hwXb3GEYSme87l7j4mxk/EjtMhl0tynA7RvFV+ouo6DwGpM4HSWlq99L59keEVu7+b6/DBtwpqJ05M8wzKCZJBbYzJAoJmSBjZWQtSNY54UQFmPgB+uW06cqklCKy3sRDeDY7sbPdFfKvUrfkcJNbaE49Q17Ojly1GpZuvtM3MgCfTdG2MbOgqa372+b9luRpTlrPJvJvmIgCAIAgCAczvFs80O2fQjMCF9dpQEtYqjQZCKPesQAAgc2QADUqqnxdM6L/AFtPWh9cd3WuXt19rLKc9Vlui5XVXRgysAyspBVlI1BBHUGfO5RcW01tRtl4GYElamYgrBkYBWDMSSYBxW8vox2btAtYKzjXHmbcfRAx8WT3T15kAE+M9qy0/eW2I51o8pej3+nUVSpRZ5rtr0M7Qp1OJZTlKOg17C0/ZY8P9qdNbdKbWpsqpwfivFbfsUuhJbjkc/dDaWMSLsHKGnVlqd0/SUEffPYpaTs6v0VY+KT8HtK3CS4GuTLyMf2Fsvq06oHdNPlrNh06VT5mk+5MjLRL7RybfYa699eXCbLG1+WsKhRhtUUu5DLMvC3W2hkECnCyn16MKLAvzYjQfnlNXSFrT+upFd68iVCT4HWbH9D207yDkdjiprz7RxZZp4hU1HyJE8m46TWdP/bzN9SwvF+zLFRk956Nu36JdnYfC+QGzLRpzuAFIPlUORHkxac3edJLuvmNP5F1b/H2wWxoxW875ECgKoAUAAADQADuAnPttvLLiSYBQTMsEFBMnAKCZkC2xmSILWxMT1+xclx+5KXDYwPTKtU8sjTvrU+4T7zDiHIKx7vQOiXbx+PVXztbF+1P1f2Wzi0a1WpnYjrZ0hSIAgCAIAgCAIByu1dmnDZr6FLYzEvdSoJbHYnVra1HVCdSyjodSO8TnNNaG/Up1qK+fiv3fz5l1OpjYxTaGAZSGVgGVlIIYHmCCOonCSi08M2S6DMMElYaRgFYMxwCoNIwCrWRgkmAIBBAPUaxkAKB0AHwjLYJgCARrGAUlpOCCkmTgFBaZYBSTJwC2zTJIgx8HDO0T3jCB9t+nrn8hP5rxb6XQctSex0JoTGLi4X/AGx9X6LvNepU4I69VAAAAAA0AHIADunXFBMAQBAEAQBAEAQBAOZ2jsN6Ge/BXiRiXtwtQoLHmbKCeSMe9DorHn7J1LeHpXQtO8WvD5Z8+D7ffz4WwqOOx7jHxMtLV4kJOh4WBDK6MOqOrc1Yd6kAicFcW9ShN06iw1+fjNlNPajIBlGDIrBkYBUGmOAVBowCdZGATxSMAcUYA4owBxRgEcUnAILScApLRgFJaZYBQTJwCzkZC1qXsYKq9WY6ASynTlUkowWW9yRDeBhbIfO0fJV6sXqMZgVtyh3dsOqV9/Z+83INoNUPb6J0DGhircbZcFwXu/suGd5rVKudiOrVQAAAAANAByAHhOlKSYAgCAIAgCAIAgCAIAgGp2tsKvIbtkY0ZIAUXoAS6g6hLFPKxOvI8xqeEqTrNS7sqN3DUqxzyfFdj/FzMoycdxosi6zFPDmoKxroMlCWxn58tWPOo9OT6DU6BmnFX/R+vb5lT+ePVvXavVfY2I1U95lhp4GC0qDSMElQMjAJ4pGATxRgDijAHFGAOKMAjijAIJk4BSWk4BSWk4IMNcprmNWGnrFgJVmDcNFRHdZboQD01VQzcx7PfPZsNCXF1iWNWPN+i4+XWVyqKJudmbvrW635LesXqdayV4asckafik7jpr7ZJbmeYB0nbWOjaFnHFNbeLe9+y6ka8puW83c9AwEAQBAEAQBAEAQBAEAQBAEAgjXkeYPUeMA0OTuwg1bCc4rc/wAWq9pik+dJI4R3/iymveZ5t5om1uts44fNbH/PfkzjUlHca+9MrH17fHZ0Gp7bFJuGg7zXoLAT4KH+M5i66M14baMlJctz9vui6NZcSjG2jVaxSuxTYvvVa8Nqf0kPtL8xPBr2lag8VYOPavUtUk9xlcU18Ek8UjAJ4owSOKMAjijBBHFJwDGy8+qnTtrK6+I6KHYKXPgoPNj5CXUberWeKcXJ9SyQ2lvFLZF/8GxrCDr+NyNcWoaHwYdofLRND4z3Lbo3dVNtVqC8X4L1aK3WitxsMfdnj55txu/mKwaMf4MAS1nLkQzcJ+qJ01noS0tsPV1pc5bfBbl59ZTKpJm+opWtVrrVURQFVFAVVA6AAcgJ65WVwBAEAQBAEAQBAEAQBAEAQBAEAQBAEAxs7Z9GSvBkU1XKDqFtrWwA+IDDrHUDWvuvj8zU2RST/F5FpRfhW5KD5LNCrouzq/VSj3LHlgyU5LiWf2uWr7mba39dTQ/+GqTRn0cspbk12P3yZ/GkWP2Aze7MxNPPBu1/OMn/AITXfRe14Tl9vYn40h+wGd/reGP9xuP/ADMLovbcZy+3sPjMvLu7cw0szGHnRRUh/vOOXR6N2Ud+s+1+yRHxpF1N1qTp21uVcR3te9QPxWnhU/AjSb1LRNlT2xpLv2+eTF1JPibHA2Vj42px6Kai3N2rrVWc+LEDVj8Z6EUorC2IwMySBAEAQBAEAQBAEAQBAEAQBAEAQBAEAQBAEAQBAEAQBAEAQBAEAQBAEAQBAEAQBAEAQ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2" name="AutoShape 12" descr="data:image/jpeg;base64,/9j/4AAQSkZJRgABAQAAAQABAAD/2wCEAAkGBxANDw8NDRAPEA8QDw8PDg4QEBAQEA4SFBUWGBURFhcYHTQgGBolHRQUITMhJSwrLy4uGB8/OTMsQzQ5LiwBCgoKDg0OGBAQGiwkICQsLCwsLSwsLC8sLCwsLSwsLywsLCwsLC8sLCwsLCwsLCwsLCwsLCwsLCwsLCwsLCwsLP/AABEIAOEA4QMBEQACEQEDEQH/xAAcAAEAAQUBAQAAAAAAAAAAAAAAAQIDBAUGBwj/xABNEAACAgEBBQQGBAYOCgMAAAABAgADBBEFBhIhMRNBUWEHFCIycYFCUoKhCCNDkZKxFRYkMzRTYmNyc6Kjs8NEVHSEwcTR0+Hwg6Sy/8QAGwEBAAIDAQEAAAAAAAAAAAAAAAEDAgQGBQf/xAA6EQACAQMABggFAwMDBQAAAAAAAQIDBBEFEiExQVEGYXGBkbHB0RMiMqHwFFLhJEJiIzPxFXKCkrL/2gAMAwEAAhEDEQA/APcYAgCAIAgCAIAgCAIAJgGtt29iKSvb1s6+9XUe2sHxRNW+6YTqQh9TS7XgYLJ3hrP73VlP/u71f4vDNWWkrWO+ovPyMtSXItftib/Ucz48WCP8/WUPTNmv7vs/Yn4cik7yOP8AQMz5Pg/9+QtNWf7vs/YfDkXBvJWOdlGXX/8AAbfupLSyOl7KW6ovuvND4cuRdr3lwjoGyEqLHRVyOLGdj4BbQCTNynXpVPomn2NPyMWmt5tVYMAQQQeYIOoMtIJgCAIAgCAIAgCAIAgCAIAgCAIAgCAIAgGuy9s1Vsa14rrR1ppAdlPgxJC1/bI1lVWvTpLM3glJswrMnLt+lXjLz5VgXXeR4nHAp8uFvjPJraYS2U4979v5M1T5mO+yqn53hsg8j+6Ha5dfEI3sL9kCeVWv7ipvk+7Z5FiikZS1hRwqAAOgA0AmhLbtZkCsqZJBWVskpKypgpKytklDJqNDzHeD0MrZJrxsmlCWpU0MTxFsZ3xyx8W7MgP9rWbVHSd3Q+io+x7V4PJi4RfAyKs3No92yvKXn7GQoqtPPutqXh0HgayT4z27bpRJbK8O+Ps/dFbo8jZYe8tDsK7w+Lax4VS/hVXOugCWKSjE9y68XiBOktNIW90v9KSb5bn4fiKZQcd5upuGIgCAIAgCAIAgCAIAgCAIAgCAYudtBKNA2rO2vZ1IOKyzTroPDmNSdANeZExnOMFrSeEDWWi7I/fmNVfdRSxBI/nLRzPwXQdQSwnj3GkpPZS2dfEsUOZcox1rUJWqog91VAVR8AJ5E25PLeWWFzSVNEkaStgaSpkkcMrZJSVlTJIKypgpKytklBWVMkoKytklDLK2C1bUGBVgGVhoysAQwPcQeoiMmnlAx8YX4n8DcGsf6JczGn4Vvzanu6cSgfQ750dh0jrUsRr/ADx5/wBy9+/b1lMqKe43+yttVZJNejVXqNXx7dBYBy9tdOTpzHtKSOeh0PKdna3dG5hr0pZX3XauBryi1vNnNggQBAEAQBAEAQBAEAQBANZmbRYsacbRrF5WWsCa6PI6e8/fwjoOpHLXXr3EaS27+RKWS1jYgr1bUvY2naWvobLNPE9w5nRRoBryAnh1qs6rzJlqWC/pNdokaTBokaSpoEaSpkkaSpkjSVMkpIlTJIKypgpKypklJWVMkoIlbJKCsrYKCJjkkoKycgxsvES0Lxg6o3FW6krZU2hHGjDmp0JGo7iRNi2uqtvNVKUsP8380YtJ7GZezduvSUoz2BDMEpzNAqWMToqXAcq7DyAI0Vj04SQp77Remad4tSXyz5cH2e2/tNWdNx7DpJ7RWIAgCAIAgCAIAgCAarNy2uZqKGKqp0vvHVT/ABVf8vxP0fj01bm5VJYW8ySyVUULWoRAFUdAPvPme/WeNJuTy95YXdJi0BpMGiRpKmBpKmSRpKZEkSpkkSpkkGUskiVMFJlTJIIlTJKCJUyShllTJKCJjkFBWTkFBEnILV1KurI6hlYFWVgCrA8iCD1EzjJxaae0gbL2k2Gy0XsWxmIWm9yS2Ox5LVYTzKHoHPMcge4zu9C6aVzijWfz8H+7+fM1qlPG1HVToykQBAEAQBAEAQDWbUy2LerUHhsYBrbBp+IrOo1H8ttCF7hoSddNDr3FdUo548CUsjHpWtVRBoqjQD/3qfOeI5OTy95aXwJkkQTpDQGkqZJGkpkSQZSySDKpEkGVMkpMpZJBlUgQZVIkpMqZJBlMiSJUySkypklJErBQRJyCgiTkFBEyBZuqDAqwDKwKspAIYHkQQeomcZNPKIK93s9sd1wb3LI2vqVznViACTjOT7zKASrdWUHXUqWb6FoXSqvKepP647+tc/f+cLUqQ1Xlbjp57hWIAgCAIAgGJtPN7CviA4nYhKq9dO0sb3V17h1JPcAT3TGc1CLlLcgYOFj9mp4jx2Oxe2zTTtHOmreQ5AAdwAHdOdq1nVm5MuSwZYkJgrEsTIJkNkiVNggypknP7y747P2VoM3ISt2Gq1ANZaRz0bgQEgcjzOg5TKnbVa30INpFndzfnZu1G7LDyVa3TXsXV6rCO/hDgcXy10lde0rUlmS2BSTOiM0WZlJlLJIMqkCDKpElJlTJIMpkSaTeLevB2WF9dyErZua1gM9jDxCKCdOXXpL7awuLpv4Uc9e5eLIclHeYm7+/WzdpP2OLkqbe6qxXqduvuhgOLoToNYvNE3dtHXqQ2c1tXfjd3iM4vcdFPJZYCIBQRJILbCZIFsiZIGLm4q3Ia310JVgw5MjqQyWKe5lYBge4gTYt7idCpGrTeGvzwfExaTWGbndzabZFbV3cPrNBFeQFBVXOmq3ID9Bxz79DxLqSpn0+yu4XdGNWHHeuT4r84bTTlHVeDbTaMRAEAQBANCLPWL2u/J1F6aB3Eg6W2/MjgHkpI5NPF0lcZl8JcN/aWQXEzVnmpmZWJYmCsTLJBMhsETBsk57fzeVdkYF2YQDYNK8dD0suf3R5gc2PkpmdvRdaoo+PYQ3hHyhtDOtyrbMjIdrLbGL2WMdSxP6vh3TpYxUUox3FJaptatlsrZkdGDI6kqyMDqGBHMEHvktJrDB9R+jHev8AZjAW6zT1mo9jkgaDVwNRYB4MND8dfCchpC2+BVwtz2o2IPKOsnmszIMpZJEqYKTKmSaTfHb6bLwr81wGKLpUh/KWNyRfhqefkDLrK1d1XjSXHf1LiRKWqsnyttPaFuXdZk5Dmy21i7u3Unw8gBoAOgAAn0ijShRgqcFhLcajedrMeqxkZXQlWUhlZSQykcwQR0MzlFSTT3EH0r6Ld7DtbB1uIOVjkVZHQF+XsW6DpxAH5q0+Z6c0crO4+T6JbV1c13eTRu0p6yOynjFgIgFsiZIgtsJkgW2EyQMHIuOLamcuulYKZIGvt4xOrHTvKHRx1OgcD3p0HR+//T1/hyfyz2dj4P0f8FNWOVk7MHXmOYPQ+M+gGqTAEAQDX7cyWrq4azpbcwpqPerMCS48eFQ76d/BKq9VUqbm+BKWWY2NStaLWg0RFCqvgoGgE5Nzcm297LzIEyTBWJlkgqEnWBMZBExbB4h+EbtE8eBhg+yFtyHXuJJCIflpZ+cz19FR2Sl3GEzxeeuViAeqfg+bQNe0MnG19i/G49PF6mHD9z2TxtN080Yz5Pz/AOEWU3tPfpyjLymVMkiVMkgypg8c/CH2gQmDiA+yzW3uPNQFT/8Adk6bozSTlUqdi8dr8kU1nuR4pOtKBAPSPQRtA1bTejX2MjHccPcXrIZT8hx/nnNdKaKnaKfGMl4PZ7F1B/Ng+gZ8+NsQCCIBbYTJEFthM0C04mSIMndG/SuzCY+1ilVr8TjvqaT8Bo9fPr2RM+m6JvP1VrGb3rY+1e+/vNOpHVlg389IwEAQDRZdna5bfVxqwg5/lbdGbUeIQVaH+caeJpitjVprtfp6llNcTIWeImWlwTJMgrEyyCYyBGQJDYPnv8IdD+yeM2nsnArUHxIuu1H9ofnnv6Jf+i+30RVU3nls9QwEA9B9Bik7ZrI6Ci8t8OHT9ZE8rTDxavtRnT+o+kJxzZsESpskgypskpMqZJ4X+EKp9bwm7jjuB8Q/P9YnX9GWvhVF1ryNetvR5NOmKRAO09DiE7bwyByUZJbyHYWDX85E8TpE0tH1P/H/AOkWUvrR9Kz5obogCAUMJKILbCZIFphM0DHqu7DKx7uiuTi289Bpbp2TeZ7RUUf1rTp+jN1qV5UXuktnav4z4FFZbMnXTuTWEAGAczsh+OoXnrez5HPkeGw8SKfgnAv2Zx9/V+JcTfXjw2GxFYRsFmrkkuLJyCsSdYEydYCNYCRkHj34RGyWejDzlGopeyi3Qa6CwAox8ACjD4sJ7Gh6y1pU3x2+BXUXE8LnQFQgHsH4POySbszPYHhStcas9zM5Dvp5gIn6c5/T1ZKEKff6FtJcT3Ccs2XkStskgypsESpsk8p9P+yTbiY2aoJ9XtauzTuS4D2j5cSKPtToujVwo1p0n/csrtX8N+BVWWzJ4RO1NYQD1X0A7KZ8vJzSPYpp7FTp1ssIPI+Sodf6QnKdK7hRoQore3nuX8v7F9Bbcnuk4Q2hAEAhoQLbCZogtNMkDB2nQ1tViIeFyp7JvqWDnW/yYKflNq0ruhWhVX9rTMZLKwdTs3MXJopyE1C3VV2qD1AdQwB8+c+r9homTANbvHYVxMjhPC7VmqtvB7PYQ/pMJhUnqQlLkm/AIxa1CgKvIAAAeAHScHrZ2m0XljIK1k5BWJOQTJyBGQRIyDB25sqrPxrsPIGtVyFG6ajvVh/KBAI8wJlSrSpTU470Q1k+W98dz8rY9zVZCMatfxOSqnsrh3aHublzU8x8OZ7G1vKdxHMXt4rivzmUSi0Yu7W7WXtS4UYdTOdQHsOoqpB+k7dAPvPcDMri6pW8dao/d9hCi3uPqLdTYFWysOrCp5isavYRobbDzew/E93cNB3Th7u5lcVXUlx+yNmKwsG3mm2ZEStskplTZJErbBibV2fXmUW4t68VVyNW479D3jwI6g9xEUq86NSNSD2p5QaysHzFvlublbIuZLkZqCx7HKUHs7V7tT9FvFT8tRzP0jR+k6N7BODxLjHivddfrsNScHE1+7+wMnaVy0YlTWMSOJtD2dQP0nboo6/Hu16S+7vKNrTc6sseb7FxIjFyeEfTW527leycOvDq9ojV7rNNDba2nE+nyAHgAJ8w0jfTvK7qy7EuS4L84m7COqsG7mkZCAIAMAttMkQWmmSBaeZogzd0X/c7VE6mnIyK/wCipsL1r8q3rE+oaLq/Fs6Uv8UvDZ6GlNYkzdzfMTT7znWqmv6+Vj/3bdr/AJU0tJS1bWo+rz2GUPqRbWcRk2S6snILixkFUnIEZAjIEZAmOQUuoYEMAQeoI1BmOtgFNaKo4VAUeAAA+6Yyk3vJKpW2CJW2SRK2ySJW2CJW2SUypskpZQRoQCD1B5gyvOHsBFdaoNFAUeCgAfdDk28skqkAQBAEAQChpKILTTNAtPMkQXt1vZtzk+tbTf8ApUrX/kT6H0cnrWSXJtevqatb6joZ7pUaLej38D/bG1+WJk/8dJ5emXizn3eaM6f1BTOLybJcUxkFxYyCuMgaydYgaxrARkkiY5AmLYImLZImDYIlbZJEwbBErbJIlbYIlTZJExJEAQBAEAQBAKGkogtNM0C20yQKd2/4dmDu9UwD8+0zAf1Cd30Xf9LNf5eiNWt9R1E6UpNDvSdH2f8A7Y4/+pk/9J5Wml/Ry7vNGdP6iFM4fJsl1TGQXFMZBXGQJOsBGsBIyCJGSRMWwRMWwRMGyRMGwRMGySJW2CJW2SRMCRAEAQBAEAQBAKGkogtNM0C20yQKd2/4fmeWJgffbmf+J3fRdf003/l6I1a286idKUmk3qGldFh/J5dH94TSP8WedpeOtZVF1eTTM6f1IsqZ8/ybRdUxkFxTIyCvWMgScgxNrbTpwqLMrJfgpqXid9CdBroBoOZJJA085ZRpzrTVOCy2Q3jay7g5aZFVWRSeKq6tLa20I4kdQynQ8xyI6zGpGVOThLenh9qJW0vSvIImLZImLYImLYEwbJImDYIlbZJEwJEAQBAEAQDXbB25jbSp9Zw7O0q42Ti4WUhl6ghhqOoPzE2Lq0rWtT4dZYe/8wYxkpLKNjNcyEAoaSiC00zQLTzJEF3dcBrs2wdzY9B+xX2n+fPoPRuOrZZ5yb8l6GrW+o6Ke+VGp3rTXCyGALGpPWFUdWagi1QPPVBKq9P4lKcOaa8VglPDyYKMDzHQ8wfKfL8m6XVMjILqmRkFwGMgRrA829IOWdsZdG7uIxILrftO1DyppQg9mT9bUg/HgHedPf0bBWlGV7UXDEFzb4/nDJVP5nqo9GqrCKqKAFUBVUdAANAJ4MptvLLSqY5AmOSRMWwRMWwRMGyRMGwRMSRAEAQBAEAQDzXZN/7X9sX4V54cDadhyMO08kqvPv1Hw1JA+Ar8TOlrw/6lYQrQ21KS1ZLi48H6/wDtyKV8kscGelTmi4GAW2mSILTTJAtPM0QZe6Ca023aaG7KyGPmK27FW+a0qfgZ9O0TS+HZUovlnx2+pp1HmTN7PRMCGUMCCNQQQQe8HugHG7GBSlamJLUF8Zi3VjSxr4z/AEgob7QnzTSdH4F3Uh15XY9q8zcg8xRsVM0MmZdUyMg5DanpQ2ViWW0WXWNbS712IlNh0dCQygkAHmCOs9ejoS8rRjOMVhrKy1uZW6kUabam9O2NqVWjY+Bdi1Ct29bytEusAUnhqU8uI9ARxcz1XrNujZWNrOLuqqk8/THal2vku7vMXKUvpRjegTaWPZRk0cIGb2na32ElrMms+65J5+ySQR09oHqZZ0lpVY1ITz8mMJcE+Xf+bhRawerTl8lwkZAkZBExbJExbBExyBIJEAQBAEAQBAEA4H01Z2NVstqshFstucLiKeTJYOtwI5jhBPx4gD1nQdG6Nad4pU3hJfN2cu9+/AqrNau00O6O8G28DCxrsvDsz8KysPW9R4suis+7xAc2GgDDXuI9odBv6QstHXNxOFKoqc09qf0t9XLk+vhxMISmltWUdDR6WtktyssvobXRktofiQ94PBqOU86XRu+X0pSXNNeuDP40TtmniIsLTTJAw9o5PY1WW6FjWjOFHVyBqFHmToPnNi3outVjTW+TS8TFvCydJsfD9WxqMfXiNVNdZfvcqoBY+ZOp+c+sKKikluRomZJAgHKbQr7DNsH0cmtcheZ52VharR5Dh9XPmS047pRbYlCuuPyvzXr4GxRe9F5TOSyXl1TIyCpK114uFeI9W0Gp+cObxjJOC7rMcg8F38wLt3NsV7UwhpRe7WqvPg4j+/Y7eR1JHgG5e7O60XWp6TsXbVfqisdfVJdn/O81ZpwllHs+7m3KdpY1eZjNqlg5qdOKtx71bDuYH/r0nG3ltUtarpVN6+65o2IyUllGzmrkyEjIIkZAkEiAIAgCAIAgCAIBj7RzqsWmzIvcV1VKXsc9AB+s92neZZRpTrTVOCy3sRDeFlngtDXb3baBcMuHVoSn8TjKfd1H03Pf4t4Cd9JU9C6Pwts395P0X5tZq7akz6ARAoCqAFUAKANAAOgE+fNtvLNst21qxBZVJHQkAkTKMmtzIIYwgWmMzQMU1dvkY2P1Bs9Yt6jSvHKsP700DTvBadH0btviXTqPdBfd7F6vuKa0sRwdhO9NUQBANLvVil6BfWC1mK4yEVdSXUAi2sAdSa2cAfW4fCaWkLRXVvOlxe7tW785GUJarya+mwMAykMrAMrDmGB5gjyny6UWnhm6X1MwZJcUzFguAzEGp3q3fp2riWYd45N7Vb6atVYPdsXzGvzBI75t2N7UtKyqw4b1zXFfnaRKKksHg27228zdXaFmPkITXxAZFAPs2r9G6onv05g9/Q6d3e3drb6YtlUpvbwfJ8n6+K69WMnTlhn0Fsba1GfQmTi2CypxyI6g96sO5h4GfPbm2q29R06qw1+eBtpprKM6UEiAIAgCAIAgCAIAgFnNy68et7r3WuqtSzu50VQO8mZ06c6klCCy3uRDeD5+3+3zv2/kpgYCv6t2gWmocnybO6xx3DwB6DmfL6DorRdLRtJ167Wtja+EVyXrz3Lr1Jzc3hHsHo+3STY2ItPstkWaPlWj6T6clB68K6kD5nlrOP0tpKV9Xc/7Vsiurn2vj4cDZpw1UdMTPLMy2xmSILbGZoFpjMkQX906OPts0/liK6Ov7xUWAb7TtY2o6qU8J9I0JZ/prWOfql8z79y7l98mpUlmR0M9crEAQBAONFHql74fSshr8TpzqJHHUP6tmA8Ar1+c4TpHYfCrfHivlnv6pfzv7cmzRllYMxTOaZeXFMxYLimYsFwGYknLb/bl07Zo4W0ryawfV79PdP1G8UP3dR5+rorStSxqZW2L3r1XWVzgpI8K2dtPaO7Oa9ehrcEdtjvqachO5vMddGHMc/MTu61vaaWt1LeuDW9P83p+xrJyps9x3M9IGHtdVRGFOVp7WLYw4te/s26WDr05+IE4XSOhriybbWtD9y9eXlybNmFRSOtnklggCAIAgCAIAgHP71744WyU4sqzWwjWvHTRrrPD2fojl7x0E9Cw0XcXssU47OLe5fnJbTCU1HeeDb0b25+8ORXQiMEL6Y+FSSw4vrMfptp9I6ADXQDnO+sdG22jKTm3t4yfpyXVx69hqynKbwevejT0fpshPWMjhszrF0ZhzWhT+TTz8W/Ny68fpnTMr2WpDZTX3636I2KdPV2ved2TPBLS2TMkQW2MyQLbGZIGDmBrnrw6iRZkcQZlOjVULp2tw8CAyqD9axJ7WhLD9VcLWXyx2v0Xf5ZKqktVHY0UrWq11qFRFCIqjQKqjQADwAE+jGoVwBAEAQDWbwbMOVUOzIW+phbjuegcAjgbl7jAsp8mJHMAzXu7aFzRlSnuf25PuJjLDyjRYOULUD8LIdSr1tpx1Op0ettOWoII5cvDWfMLq2nb1ZUp71+ZXUzdi8rKMsGarMi4pmLBcBmIKwZBJpN6t1sXa1XY5depGvZXLoLaSepVvkOR5HQcpu2OkK9lPXpPtXB9v5kxlBSW08E3w9Hedsgm1Qb8ZTxLlUqda9OetijnX068x05zv9H6btr1ar+WX7Xx7Hx8+o1J03Ey92vSxtHBC13FcykcuG4ntQPAWjn+kGlV70ctLjMofJLq3eHtgmNaSPS9i+l7ZmToL2txXOg0tQsmvk6a8vMgTmLno1eUtsEprqe3wePtkuVaLOx2ftvEyhrjZOPd/V21uR5EA8p49W0r0f8AchJdqaLFJPcZ81zIQDEztqY+MOLIvopHjbalY/tGW0rerVeKcG+xNkNpbzkds+lbZWLqEtfJcfQx0LD9NtF0+BM9i36O31bfHVX+T9FllbrRR5xvJ6Yc7K4q8NUw6zy4l/GXn7ZGi93QajxnSWfRi2pYlWeu/BeHu+4plWb3HP7s7nbQ23abED9mza25t5bgJ15niPOxuXQa+ek9C90na2ENV4zwit/hwXb3GEYSme87l7j4mxk/EjtMhl0tynA7RvFV+ouo6DwGpM4HSWlq99L59keEVu7+b6/DBtwpqJ05M8wzKCZJBbYzJAoJmSBjZWQtSNY54UQFmPgB+uW06cqklCKy3sRDeDY7sbPdFfKvUrfkcJNbaE49Q17Ojly1GpZuvtM3MgCfTdG2MbOgqa372+b9luRpTlrPJvJvmIgCAIAgCAczvFs80O2fQjMCF9dpQEtYqjQZCKPesQAAgc2QADUqqnxdM6L/AFtPWh9cd3WuXt19rLKc9Vlui5XVXRgysAyspBVlI1BBHUGfO5RcW01tRtl4GYElamYgrBkYBWDMSSYBxW8vox2btAtYKzjXHmbcfRAx8WT3T15kAE+M9qy0/eW2I51o8pej3+nUVSpRZ5rtr0M7Qp1OJZTlKOg17C0/ZY8P9qdNbdKbWpsqpwfivFbfsUuhJbjkc/dDaWMSLsHKGnVlqd0/SUEffPYpaTs6v0VY+KT8HtK3CS4GuTLyMf2Fsvq06oHdNPlrNh06VT5mk+5MjLRL7RybfYa699eXCbLG1+WsKhRhtUUu5DLMvC3W2hkECnCyn16MKLAvzYjQfnlNXSFrT+upFd68iVCT4HWbH9D207yDkdjiprz7RxZZp4hU1HyJE8m46TWdP/bzN9SwvF+zLFRk956Nu36JdnYfC+QGzLRpzuAFIPlUORHkxac3edJLuvmNP5F1b/H2wWxoxW875ECgKoAUAAADQADuAnPttvLLiSYBQTMsEFBMnAKCZkC2xmSILWxMT1+xclx+5KXDYwPTKtU8sjTvrU+4T7zDiHIKx7vQOiXbx+PVXztbF+1P1f2Wzi0a1WpnYjrZ0hSIAgCAIAgCAIByu1dmnDZr6FLYzEvdSoJbHYnVra1HVCdSyjodSO8TnNNaG/Up1qK+fiv3fz5l1OpjYxTaGAZSGVgGVlIIYHmCCOonCSi08M2S6DMMElYaRgFYMxwCoNIwCrWRgkmAIBBAPUaxkAKB0AHwjLYJgCARrGAUlpOCCkmTgFBaZYBSTJwC2zTJIgx8HDO0T3jCB9t+nrn8hP5rxb6XQctSex0JoTGLi4X/AGx9X6LvNepU4I69VAAAAAA0AHIADunXFBMAQBAEAQBAEAQBAOZ2jsN6Ge/BXiRiXtwtQoLHmbKCeSMe9DorHn7J1LeHpXQtO8WvD5Z8+D7ffz4WwqOOx7jHxMtLV4kJOh4WBDK6MOqOrc1Yd6kAicFcW9ShN06iw1+fjNlNPajIBlGDIrBkYBUGmOAVBowCdZGATxSMAcUYA4owBxRgEcUnAILScApLRgFJaZYBQTJwCzkZC1qXsYKq9WY6ASynTlUkowWW9yRDeBhbIfO0fJV6sXqMZgVtyh3dsOqV9/Z+83INoNUPb6J0DGhircbZcFwXu/suGd5rVKudiOrVQAAAAANAByAHhOlKSYAgCAIAgCAIAgCAIAgGp2tsKvIbtkY0ZIAUXoAS6g6hLFPKxOvI8xqeEqTrNS7sqN3DUqxzyfFdj/FzMoycdxosi6zFPDmoKxroMlCWxn58tWPOo9OT6DU6BmnFX/R+vb5lT+ePVvXavVfY2I1U95lhp4GC0qDSMElQMjAJ4pGATxRgDijAHFGAOKMAjijAIJk4BSWk4BSWk4IMNcprmNWGnrFgJVmDcNFRHdZboQD01VQzcx7PfPZsNCXF1iWNWPN+i4+XWVyqKJudmbvrW635LesXqdayV4asckafik7jpr7ZJbmeYB0nbWOjaFnHFNbeLe9+y6ka8puW83c9AwEAQBAEAQBAEAQBAEAQBAEAgjXkeYPUeMA0OTuwg1bCc4rc/wAWq9pik+dJI4R3/iymveZ5t5om1uts44fNbH/PfkzjUlHca+9MrH17fHZ0Gp7bFJuGg7zXoLAT4KH+M5i66M14baMlJctz9vui6NZcSjG2jVaxSuxTYvvVa8Nqf0kPtL8xPBr2lag8VYOPavUtUk9xlcU18Ek8UjAJ4owSOKMAjijBBHFJwDGy8+qnTtrK6+I6KHYKXPgoPNj5CXUberWeKcXJ9SyQ2lvFLZF/8GxrCDr+NyNcWoaHwYdofLRND4z3Lbo3dVNtVqC8X4L1aK3WitxsMfdnj55txu/mKwaMf4MAS1nLkQzcJ+qJ01noS0tsPV1pc5bfBbl59ZTKpJm+opWtVrrVURQFVFAVVA6AAcgJ65WVwBAEAQBAEAQBAEAQBAEAQBAEAQBAEAxs7Z9GSvBkU1XKDqFtrWwA+IDDrHUDWvuvj8zU2RST/F5FpRfhW5KD5LNCrouzq/VSj3LHlgyU5LiWf2uWr7mba39dTQ/+GqTRn0cspbk12P3yZ/GkWP2Aze7MxNPPBu1/OMn/AITXfRe14Tl9vYn40h+wGd/reGP9xuP/ADMLovbcZy+3sPjMvLu7cw0szGHnRRUh/vOOXR6N2Ud+s+1+yRHxpF1N1qTp21uVcR3te9QPxWnhU/AjSb1LRNlT2xpLv2+eTF1JPibHA2Vj42px6Kai3N2rrVWc+LEDVj8Z6EUorC2IwMySBAEAQBAEAQBAEAQBAEAQBAEAQBAEAQBAEAQBAEAQBAEAQBAEAQBAEAQBAEAQBAEAQ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4" name="AutoShape 14" descr="data:image/jpeg;base64,/9j/4AAQSkZJRgABAQAAAQABAAD/2wCEAAkGBxANDw8NDRAPEA8QDw8PDg4QEBAQEA4SFBUWGBURFhcYHTQgGBolHRQUITMhJSwrLy4uGB8/OTMsQzQ5LiwBCgoKDg0OGBAQGiwkICQsLCwsLSwsLC8sLCwsLSwsLywsLCwsLC8sLCwsLCwsLCwsLCwsLCwsLCwsLCwsLCwsLP/AABEIAOEA4QMBEQACEQEDEQH/xAAcAAEAAQUBAQAAAAAAAAAAAAAAAQIDBAUGBwj/xABNEAACAgEBBQQGBAYOCgMAAAABAgADBBEFBhIhMRNBUWEHFCIycYFCUoKhCCNDkZKxFRYkMzRTYmNyc6Kjs8NEVHSEwcTR0+Hwg6Sy/8QAGwEBAAIDAQEAAAAAAAAAAAAAAAEDAgQGBQf/xAA6EQACAQMABggFAwMDBQAAAAAAAQIDBBEFEiExQVEGYXGBkbHB0RMiMqHwFFLhJEJiIzPxFXKCkrL/2gAMAwEAAhEDEQA/APcYAgCAIAgCAIAgCAIAJgGtt29iKSvb1s6+9XUe2sHxRNW+6YTqQh9TS7XgYLJ3hrP73VlP/u71f4vDNWWkrWO+ovPyMtSXItftib/Ucz48WCP8/WUPTNmv7vs/Yn4cik7yOP8AQMz5Pg/9+QtNWf7vs/YfDkXBvJWOdlGXX/8AAbfupLSyOl7KW6ovuvND4cuRdr3lwjoGyEqLHRVyOLGdj4BbQCTNynXpVPomn2NPyMWmt5tVYMAQQQeYIOoMtIJgCAIAgCAIAgCAIAgCAIAgCAIAgCAIAgGuy9s1Vsa14rrR1ppAdlPgxJC1/bI1lVWvTpLM3glJswrMnLt+lXjLz5VgXXeR4nHAp8uFvjPJraYS2U4979v5M1T5mO+yqn53hsg8j+6Ha5dfEI3sL9kCeVWv7ipvk+7Z5FiikZS1hRwqAAOgA0AmhLbtZkCsqZJBWVskpKypgpKytklDJqNDzHeD0MrZJrxsmlCWpU0MTxFsZ3xyx8W7MgP9rWbVHSd3Q+io+x7V4PJi4RfAyKs3No92yvKXn7GQoqtPPutqXh0HgayT4z27bpRJbK8O+Ps/dFbo8jZYe8tDsK7w+Lax4VS/hVXOugCWKSjE9y68XiBOktNIW90v9KSb5bn4fiKZQcd5upuGIgCAIAgCAIAgCAIAgCAIAgCAYudtBKNA2rO2vZ1IOKyzTroPDmNSdANeZExnOMFrSeEDWWi7I/fmNVfdRSxBI/nLRzPwXQdQSwnj3GkpPZS2dfEsUOZcox1rUJWqog91VAVR8AJ5E25PLeWWFzSVNEkaStgaSpkkcMrZJSVlTJIKypgpKytklBWVMkoKytklDLK2C1bUGBVgGVhoysAQwPcQeoiMmnlAx8YX4n8DcGsf6JczGn4Vvzanu6cSgfQ750dh0jrUsRr/ADx5/wBy9+/b1lMqKe43+yttVZJNejVXqNXx7dBYBy9tdOTpzHtKSOeh0PKdna3dG5hr0pZX3XauBryi1vNnNggQBAEAQBAEAQBAEAQBANZmbRYsacbRrF5WWsCa6PI6e8/fwjoOpHLXXr3EaS27+RKWS1jYgr1bUvY2naWvobLNPE9w5nRRoBryAnh1qs6rzJlqWC/pNdokaTBokaSpoEaSpkkaSpkjSVMkpIlTJIKypgpKypklJWVMkoIlbJKCsrYKCJjkkoKycgxsvES0Lxg6o3FW6krZU2hHGjDmp0JGo7iRNi2uqtvNVKUsP8380YtJ7GZezduvSUoz2BDMEpzNAqWMToqXAcq7DyAI0Vj04SQp77Remad4tSXyz5cH2e2/tNWdNx7DpJ7RWIAgCAIAgCAIAgCAarNy2uZqKGKqp0vvHVT/ABVf8vxP0fj01bm5VJYW8ySyVUULWoRAFUdAPvPme/WeNJuTy95YXdJi0BpMGiRpKmBpKmSRpKZEkSpkkSpkkGUskiVMFJlTJIIlTJKCJUyShllTJKCJjkFBWTkFBEnILV1KurI6hlYFWVgCrA8iCD1EzjJxaae0gbL2k2Gy0XsWxmIWm9yS2Ox5LVYTzKHoHPMcge4zu9C6aVzijWfz8H+7+fM1qlPG1HVToykQBAEAQBAEAQDWbUy2LerUHhsYBrbBp+IrOo1H8ttCF7hoSddNDr3FdUo548CUsjHpWtVRBoqjQD/3qfOeI5OTy95aXwJkkQTpDQGkqZJGkpkSQZSySDKpEkGVMkpMpZJBlUgQZVIkpMqZJBlMiSJUySkypklJErBQRJyCgiTkFBEyBZuqDAqwDKwKspAIYHkQQeomcZNPKIK93s9sd1wb3LI2vqVznViACTjOT7zKASrdWUHXUqWb6FoXSqvKepP647+tc/f+cLUqQ1Xlbjp57hWIAgCAIAgGJtPN7CviA4nYhKq9dO0sb3V17h1JPcAT3TGc1CLlLcgYOFj9mp4jx2Oxe2zTTtHOmreQ5AAdwAHdOdq1nVm5MuSwZYkJgrEsTIJkNkiVNggypknP7y747P2VoM3ISt2Gq1ANZaRz0bgQEgcjzOg5TKnbVa30INpFndzfnZu1G7LDyVa3TXsXV6rCO/hDgcXy10lde0rUlmS2BSTOiM0WZlJlLJIMqkCDKpElJlTJIMpkSaTeLevB2WF9dyErZua1gM9jDxCKCdOXXpL7awuLpv4Uc9e5eLIclHeYm7+/WzdpP2OLkqbe6qxXqduvuhgOLoToNYvNE3dtHXqQ2c1tXfjd3iM4vcdFPJZYCIBQRJILbCZIFsiZIGLm4q3Ia310JVgw5MjqQyWKe5lYBge4gTYt7idCpGrTeGvzwfExaTWGbndzabZFbV3cPrNBFeQFBVXOmq3ID9Bxz79DxLqSpn0+yu4XdGNWHHeuT4r84bTTlHVeDbTaMRAEAQBANCLPWL2u/J1F6aB3Eg6W2/MjgHkpI5NPF0lcZl8JcN/aWQXEzVnmpmZWJYmCsTLJBMhsETBsk57fzeVdkYF2YQDYNK8dD0suf3R5gc2PkpmdvRdaoo+PYQ3hHyhtDOtyrbMjIdrLbGL2WMdSxP6vh3TpYxUUox3FJaptatlsrZkdGDI6kqyMDqGBHMEHvktJrDB9R+jHev8AZjAW6zT1mo9jkgaDVwNRYB4MND8dfCchpC2+BVwtz2o2IPKOsnmszIMpZJEqYKTKmSaTfHb6bLwr81wGKLpUh/KWNyRfhqefkDLrK1d1XjSXHf1LiRKWqsnyttPaFuXdZk5Dmy21i7u3Unw8gBoAOgAAn0ijShRgqcFhLcajedrMeqxkZXQlWUhlZSQykcwQR0MzlFSTT3EH0r6Ld7DtbB1uIOVjkVZHQF+XsW6DpxAH5q0+Z6c0crO4+T6JbV1c13eTRu0p6yOynjFgIgFsiZIgtsJkgW2EyQMHIuOLamcuulYKZIGvt4xOrHTvKHRx1OgcD3p0HR+//T1/hyfyz2dj4P0f8FNWOVk7MHXmOYPQ+M+gGqTAEAQDX7cyWrq4azpbcwpqPerMCS48eFQ76d/BKq9VUqbm+BKWWY2NStaLWg0RFCqvgoGgE5Nzcm297LzIEyTBWJlkgqEnWBMZBExbB4h+EbtE8eBhg+yFtyHXuJJCIflpZ+cz19FR2Sl3GEzxeeuViAeqfg+bQNe0MnG19i/G49PF6mHD9z2TxtN080Yz5Pz/AOEWU3tPfpyjLymVMkiVMkgypg8c/CH2gQmDiA+yzW3uPNQFT/8Adk6bozSTlUqdi8dr8kU1nuR4pOtKBAPSPQRtA1bTejX2MjHccPcXrIZT8hx/nnNdKaKnaKfGMl4PZ7F1B/Ng+gZ8+NsQCCIBbYTJEFthM0C04mSIMndG/SuzCY+1ilVr8TjvqaT8Bo9fPr2RM+m6JvP1VrGb3rY+1e+/vNOpHVlg389IwEAQDRZdna5bfVxqwg5/lbdGbUeIQVaH+caeJpitjVprtfp6llNcTIWeImWlwTJMgrEyyCYyBGQJDYPnv8IdD+yeM2nsnArUHxIuu1H9ofnnv6Jf+i+30RVU3nls9QwEA9B9Bik7ZrI6Ci8t8OHT9ZE8rTDxavtRnT+o+kJxzZsESpskgypskpMqZJ4X+EKp9bwm7jjuB8Q/P9YnX9GWvhVF1ryNetvR5NOmKRAO09DiE7bwyByUZJbyHYWDX85E8TpE0tH1P/H/AOkWUvrR9Kz5obogCAUMJKILbCZIFphM0DHqu7DKx7uiuTi289Bpbp2TeZ7RUUf1rTp+jN1qV5UXuktnav4z4FFZbMnXTuTWEAGAczsh+OoXnrez5HPkeGw8SKfgnAv2Zx9/V+JcTfXjw2GxFYRsFmrkkuLJyCsSdYEydYCNYCRkHj34RGyWejDzlGopeyi3Qa6CwAox8ACjD4sJ7Gh6y1pU3x2+BXUXE8LnQFQgHsH4POySbszPYHhStcas9zM5Dvp5gIn6c5/T1ZKEKff6FtJcT3Ccs2XkStskgypsESpsk8p9P+yTbiY2aoJ9XtauzTuS4D2j5cSKPtToujVwo1p0n/csrtX8N+BVWWzJ4RO1NYQD1X0A7KZ8vJzSPYpp7FTp1ssIPI+Sodf6QnKdK7hRoQore3nuX8v7F9Bbcnuk4Q2hAEAhoQLbCZogtNMkDB2nQ1tViIeFyp7JvqWDnW/yYKflNq0ruhWhVX9rTMZLKwdTs3MXJopyE1C3VV2qD1AdQwB8+c+r9homTANbvHYVxMjhPC7VmqtvB7PYQ/pMJhUnqQlLkm/AIxa1CgKvIAAAeAHScHrZ2m0XljIK1k5BWJOQTJyBGQRIyDB25sqrPxrsPIGtVyFG6ajvVh/KBAI8wJlSrSpTU470Q1k+W98dz8rY9zVZCMatfxOSqnsrh3aHublzU8x8OZ7G1vKdxHMXt4rivzmUSi0Yu7W7WXtS4UYdTOdQHsOoqpB+k7dAPvPcDMri6pW8dao/d9hCi3uPqLdTYFWysOrCp5isavYRobbDzew/E93cNB3Th7u5lcVXUlx+yNmKwsG3mm2ZEStskplTZJErbBibV2fXmUW4t68VVyNW479D3jwI6g9xEUq86NSNSD2p5QaysHzFvlublbIuZLkZqCx7HKUHs7V7tT9FvFT8tRzP0jR+k6N7BODxLjHivddfrsNScHE1+7+wMnaVy0YlTWMSOJtD2dQP0nboo6/Hu16S+7vKNrTc6sseb7FxIjFyeEfTW527leycOvDq9ojV7rNNDba2nE+nyAHgAJ8w0jfTvK7qy7EuS4L84m7COqsG7mkZCAIAMAttMkQWmmSBaeZogzd0X/c7VE6mnIyK/wCipsL1r8q3rE+oaLq/Fs6Uv8UvDZ6GlNYkzdzfMTT7znWqmv6+Vj/3bdr/AJU0tJS1bWo+rz2GUPqRbWcRk2S6snILixkFUnIEZAjIEZAmOQUuoYEMAQeoI1BmOtgFNaKo4VAUeAAA+6Yyk3vJKpW2CJW2SRK2ySJW2CJW2SUypskpZQRoQCD1B5gyvOHsBFdaoNFAUeCgAfdDk28skqkAQBAEAQChpKILTTNAtPMkQXt1vZtzk+tbTf8ApUrX/kT6H0cnrWSXJtevqatb6joZ7pUaLej38D/bG1+WJk/8dJ5emXizn3eaM6f1BTOLybJcUxkFxYyCuMgaydYgaxrARkkiY5AmLYImLZImDYIlbZJEwbBErbJIlbYIlTZJExJEAQBAEAQBAKGkogtNM0C20yQKd2/4dmDu9UwD8+0zAf1Cd30Xf9LNf5eiNWt9R1E6UpNDvSdH2f8A7Y4/+pk/9J5Wml/Ry7vNGdP6iFM4fJsl1TGQXFMZBXGQJOsBGsBIyCJGSRMWwRMWwRMGyRMGwRMGySJW2CJW2SRMCRAEAQBAEAQBAKGkogtNM0C20yQKd2/4fmeWJgffbmf+J3fRdf003/l6I1a286idKUmk3qGldFh/J5dH94TSP8WedpeOtZVF1eTTM6f1IsqZ8/ybRdUxkFxTIyCvWMgScgxNrbTpwqLMrJfgpqXid9CdBroBoOZJJA085ZRpzrTVOCy2Q3jay7g5aZFVWRSeKq6tLa20I4kdQynQ8xyI6zGpGVOThLenh9qJW0vSvIImLZImLYImLYEwbJImDYIlbZJEwJEAQBAEAQDXbB25jbSp9Zw7O0q42Ti4WUhl6ghhqOoPzE2Lq0rWtT4dZYe/8wYxkpLKNjNcyEAoaSiC00zQLTzJEF3dcBrs2wdzY9B+xX2n+fPoPRuOrZZ5yb8l6GrW+o6Ke+VGp3rTXCyGALGpPWFUdWagi1QPPVBKq9P4lKcOaa8VglPDyYKMDzHQ8wfKfL8m6XVMjILqmRkFwGMgRrA829IOWdsZdG7uIxILrftO1DyppQg9mT9bUg/HgHedPf0bBWlGV7UXDEFzb4/nDJVP5nqo9GqrCKqKAFUBVUdAANAJ4MptvLLSqY5AmOSRMWwRMWwRMGyRMGwRMSRAEAQBAEAQDzXZN/7X9sX4V54cDadhyMO08kqvPv1Hw1JA+Ar8TOlrw/6lYQrQ21KS1ZLi48H6/wDtyKV8kscGelTmi4GAW2mSILTTJAtPM0QZe6Ca023aaG7KyGPmK27FW+a0qfgZ9O0TS+HZUovlnx2+pp1HmTN7PRMCGUMCCNQQQQe8HugHG7GBSlamJLUF8Zi3VjSxr4z/AEgob7QnzTSdH4F3Uh15XY9q8zcg8xRsVM0MmZdUyMg5DanpQ2ViWW0WXWNbS712IlNh0dCQygkAHmCOs9ejoS8rRjOMVhrKy1uZW6kUabam9O2NqVWjY+Bdi1Ct29bytEusAUnhqU8uI9ARxcz1XrNujZWNrOLuqqk8/THal2vku7vMXKUvpRjegTaWPZRk0cIGb2na32ElrMms+65J5+ySQR09oHqZZ0lpVY1ITz8mMJcE+Xf+bhRawerTl8lwkZAkZBExbJExbBExyBIJEAQBAEAQBAEA4H01Z2NVstqshFstucLiKeTJYOtwI5jhBPx4gD1nQdG6Nad4pU3hJfN2cu9+/AqrNau00O6O8G28DCxrsvDsz8KysPW9R4suis+7xAc2GgDDXuI9odBv6QstHXNxOFKoqc09qf0t9XLk+vhxMISmltWUdDR6WtktyssvobXRktofiQ94PBqOU86XRu+X0pSXNNeuDP40TtmniIsLTTJAw9o5PY1WW6FjWjOFHVyBqFHmToPnNi3outVjTW+TS8TFvCydJsfD9WxqMfXiNVNdZfvcqoBY+ZOp+c+sKKikluRomZJAgHKbQr7DNsH0cmtcheZ52VharR5Dh9XPmS047pRbYlCuuPyvzXr4GxRe9F5TOSyXl1TIyCpK114uFeI9W0Gp+cObxjJOC7rMcg8F38wLt3NsV7UwhpRe7WqvPg4j+/Y7eR1JHgG5e7O60XWp6TsXbVfqisdfVJdn/O81ZpwllHs+7m3KdpY1eZjNqlg5qdOKtx71bDuYH/r0nG3ltUtarpVN6+65o2IyUllGzmrkyEjIIkZAkEiAIAgCAIAgCAIBj7RzqsWmzIvcV1VKXsc9AB+s92neZZRpTrTVOCy3sRDeFlngtDXb3baBcMuHVoSn8TjKfd1H03Pf4t4Cd9JU9C6Pwts395P0X5tZq7akz6ARAoCqAFUAKANAAOgE+fNtvLNst21qxBZVJHQkAkTKMmtzIIYwgWmMzQMU1dvkY2P1Bs9Yt6jSvHKsP700DTvBadH0btviXTqPdBfd7F6vuKa0sRwdhO9NUQBANLvVil6BfWC1mK4yEVdSXUAi2sAdSa2cAfW4fCaWkLRXVvOlxe7tW785GUJarya+mwMAykMrAMrDmGB5gjyny6UWnhm6X1MwZJcUzFguAzEGp3q3fp2riWYd45N7Vb6atVYPdsXzGvzBI75t2N7UtKyqw4b1zXFfnaRKKksHg27228zdXaFmPkITXxAZFAPs2r9G6onv05g9/Q6d3e3drb6YtlUpvbwfJ8n6+K69WMnTlhn0Fsba1GfQmTi2CypxyI6g96sO5h4GfPbm2q29R06qw1+eBtpprKM6UEiAIAgCAIAgCAIAgFnNy68et7r3WuqtSzu50VQO8mZ06c6klCCy3uRDeD5+3+3zv2/kpgYCv6t2gWmocnybO6xx3DwB6DmfL6DorRdLRtJ167Wtja+EVyXrz3Lr1Jzc3hHsHo+3STY2ItPstkWaPlWj6T6clB68K6kD5nlrOP0tpKV9Xc/7Vsiurn2vj4cDZpw1UdMTPLMy2xmSILbGZoFpjMkQX906OPts0/liK6Ov7xUWAb7TtY2o6qU8J9I0JZ/prWOfql8z79y7l98mpUlmR0M9crEAQBAONFHql74fSshr8TpzqJHHUP6tmA8Ar1+c4TpHYfCrfHivlnv6pfzv7cmzRllYMxTOaZeXFMxYLimYsFwGYknLb/bl07Zo4W0ryawfV79PdP1G8UP3dR5+rorStSxqZW2L3r1XWVzgpI8K2dtPaO7Oa9ehrcEdtjvqachO5vMddGHMc/MTu61vaaWt1LeuDW9P83p+xrJyps9x3M9IGHtdVRGFOVp7WLYw4te/s26WDr05+IE4XSOhriybbWtD9y9eXlybNmFRSOtnklggCAIAgCAIAgHP71744WyU4sqzWwjWvHTRrrPD2fojl7x0E9Cw0XcXssU47OLe5fnJbTCU1HeeDb0b25+8ORXQiMEL6Y+FSSw4vrMfptp9I6ADXQDnO+sdG22jKTm3t4yfpyXVx69hqynKbwevejT0fpshPWMjhszrF0ZhzWhT+TTz8W/Ny68fpnTMr2WpDZTX3636I2KdPV2ved2TPBLS2TMkQW2MyQLbGZIGDmBrnrw6iRZkcQZlOjVULp2tw8CAyqD9axJ7WhLD9VcLWXyx2v0Xf5ZKqktVHY0UrWq11qFRFCIqjQKqjQADwAE+jGoVwBAEAQDWbwbMOVUOzIW+phbjuegcAjgbl7jAsp8mJHMAzXu7aFzRlSnuf25PuJjLDyjRYOULUD8LIdSr1tpx1Op0ettOWoII5cvDWfMLq2nb1ZUp71+ZXUzdi8rKMsGarMi4pmLBcBmIKwZBJpN6t1sXa1XY5depGvZXLoLaSepVvkOR5HQcpu2OkK9lPXpPtXB9v5kxlBSW08E3w9Hedsgm1Qb8ZTxLlUqda9OetijnX068x05zv9H6btr1ar+WX7Xx7Hx8+o1J03Ey92vSxtHBC13FcykcuG4ntQPAWjn+kGlV70ctLjMofJLq3eHtgmNaSPS9i+l7ZmToL2txXOg0tQsmvk6a8vMgTmLno1eUtsEprqe3wePtkuVaLOx2ftvEyhrjZOPd/V21uR5EA8p49W0r0f8AchJdqaLFJPcZ81zIQDEztqY+MOLIvopHjbalY/tGW0rerVeKcG+xNkNpbzkds+lbZWLqEtfJcfQx0LD9NtF0+BM9i36O31bfHVX+T9FllbrRR5xvJ6Yc7K4q8NUw6zy4l/GXn7ZGi93QajxnSWfRi2pYlWeu/BeHu+4plWb3HP7s7nbQ23abED9mza25t5bgJ15niPOxuXQa+ek9C90na2ENV4zwit/hwXb3GEYSme87l7j4mxk/EjtMhl0tynA7RvFV+ouo6DwGpM4HSWlq99L59keEVu7+b6/DBtwpqJ05M8wzKCZJBbYzJAoJmSBjZWQtSNY54UQFmPgB+uW06cqklCKy3sRDeDY7sbPdFfKvUrfkcJNbaE49Q17Ojly1GpZuvtM3MgCfTdG2MbOgqa372+b9luRpTlrPJvJvmIgCAIAgCAczvFs80O2fQjMCF9dpQEtYqjQZCKPesQAAgc2QADUqqnxdM6L/AFtPWh9cd3WuXt19rLKc9Vlui5XVXRgysAyspBVlI1BBHUGfO5RcW01tRtl4GYElamYgrBkYBWDMSSYBxW8vox2btAtYKzjXHmbcfRAx8WT3T15kAE+M9qy0/eW2I51o8pej3+nUVSpRZ5rtr0M7Qp1OJZTlKOg17C0/ZY8P9qdNbdKbWpsqpwfivFbfsUuhJbjkc/dDaWMSLsHKGnVlqd0/SUEffPYpaTs6v0VY+KT8HtK3CS4GuTLyMf2Fsvq06oHdNPlrNh06VT5mk+5MjLRL7RybfYa699eXCbLG1+WsKhRhtUUu5DLMvC3W2hkECnCyn16MKLAvzYjQfnlNXSFrT+upFd68iVCT4HWbH9D207yDkdjiprz7RxZZp4hU1HyJE8m46TWdP/bzN9SwvF+zLFRk956Nu36JdnYfC+QGzLRpzuAFIPlUORHkxac3edJLuvmNP5F1b/H2wWxoxW875ECgKoAUAAADQADuAnPttvLLiSYBQTMsEFBMnAKCZkC2xmSILWxMT1+xclx+5KXDYwPTKtU8sjTvrU+4T7zDiHIKx7vQOiXbx+PVXztbF+1P1f2Wzi0a1WpnYjrZ0hSIAgCAIAgCAIByu1dmnDZr6FLYzEvdSoJbHYnVra1HVCdSyjodSO8TnNNaG/Up1qK+fiv3fz5l1OpjYxTaGAZSGVgGVlIIYHmCCOonCSi08M2S6DMMElYaRgFYMxwCoNIwCrWRgkmAIBBAPUaxkAKB0AHwjLYJgCARrGAUlpOCCkmTgFBaZYBSTJwC2zTJIgx8HDO0T3jCB9t+nrn8hP5rxb6XQctSex0JoTGLi4X/AGx9X6LvNepU4I69VAAAAAA0AHIADunXFBMAQBAEAQBAEAQBAOZ2jsN6Ge/BXiRiXtwtQoLHmbKCeSMe9DorHn7J1LeHpXQtO8WvD5Z8+D7ffz4WwqOOx7jHxMtLV4kJOh4WBDK6MOqOrc1Yd6kAicFcW9ShN06iw1+fjNlNPajIBlGDIrBkYBUGmOAVBowCdZGATxSMAcUYA4owBxRgEcUnAILScApLRgFJaZYBQTJwCzkZC1qXsYKq9WY6ASynTlUkowWW9yRDeBhbIfO0fJV6sXqMZgVtyh3dsOqV9/Z+83INoNUPb6J0DGhircbZcFwXu/suGd5rVKudiOrVQAAAAANAByAHhOlKSYAgCAIAgCAIAgCAIAgGp2tsKvIbtkY0ZIAUXoAS6g6hLFPKxOvI8xqeEqTrNS7sqN3DUqxzyfFdj/FzMoycdxosi6zFPDmoKxroMlCWxn58tWPOo9OT6DU6BmnFX/R+vb5lT+ePVvXavVfY2I1U95lhp4GC0qDSMElQMjAJ4pGATxRgDijAHFGAOKMAjijAIJk4BSWk4BSWk4IMNcprmNWGnrFgJVmDcNFRHdZboQD01VQzcx7PfPZsNCXF1iWNWPN+i4+XWVyqKJudmbvrW635LesXqdayV4asckafik7jpr7ZJbmeYB0nbWOjaFnHFNbeLe9+y6ka8puW83c9AwEAQBAEAQBAEAQBAEAQBAEAgjXkeYPUeMA0OTuwg1bCc4rc/wAWq9pik+dJI4R3/iymveZ5t5om1uts44fNbH/PfkzjUlHca+9MrH17fHZ0Gp7bFJuGg7zXoLAT4KH+M5i66M14baMlJctz9vui6NZcSjG2jVaxSuxTYvvVa8Nqf0kPtL8xPBr2lag8VYOPavUtUk9xlcU18Ek8UjAJ4owSOKMAjijBBHFJwDGy8+qnTtrK6+I6KHYKXPgoPNj5CXUberWeKcXJ9SyQ2lvFLZF/8GxrCDr+NyNcWoaHwYdofLRND4z3Lbo3dVNtVqC8X4L1aK3WitxsMfdnj55txu/mKwaMf4MAS1nLkQzcJ+qJ01noS0tsPV1pc5bfBbl59ZTKpJm+opWtVrrVURQFVFAVVA6AAcgJ65WVwBAEAQBAEAQBAEAQBAEAQBAEAQBAEAxs7Z9GSvBkU1XKDqFtrWwA+IDDrHUDWvuvj8zU2RST/F5FpRfhW5KD5LNCrouzq/VSj3LHlgyU5LiWf2uWr7mba39dTQ/+GqTRn0cspbk12P3yZ/GkWP2Aze7MxNPPBu1/OMn/AITXfRe14Tl9vYn40h+wGd/reGP9xuP/ADMLovbcZy+3sPjMvLu7cw0szGHnRRUh/vOOXR6N2Ud+s+1+yRHxpF1N1qTp21uVcR3te9QPxWnhU/AjSb1LRNlT2xpLv2+eTF1JPibHA2Vj42px6Kai3N2rrVWc+LEDVj8Z6EUorC2IwMySBAEAQBAEAQBAEAQBAEAQBAEAQBAEAQBAEAQBAEAQBAEAQBAEAQBAEAQBAEAQBAEAQ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6" name="AutoShape 16" descr="data:image/jpeg;base64,/9j/4AAQSkZJRgABAQAAAQABAAD/2wCEAAkGBxANDw8NDRAPEA8QDw8PDg4QEBAQEA4SFBUWGBURFhcYHTQgGBolHRQUITMhJSwrLy4uGB8/OTMsQzQ5LiwBCgoKDg0OGBAQGiwkICQsLCwsLSwsLC8sLCwsLSwsLywsLCwsLC8sLCwsLCwsLCwsLCwsLCwsLCwsLCwsLCwsLP/AABEIAOEA4QMBEQACEQEDEQH/xAAcAAEAAQUBAQAAAAAAAAAAAAAAAQIDBAUGBwj/xABNEAACAgEBBQQGBAYOCgMAAAABAgADBBEFBhIhMRNBUWEHFCIycYFCUoKhCCNDkZKxFRYkMzRTYmNyc6Kjs8NEVHSEwcTR0+Hwg6Sy/8QAGwEBAAIDAQEAAAAAAAAAAAAAAAEDAgQGBQf/xAA6EQACAQMABggFAwMDBQAAAAAAAQIDBBEFEiExQVEGYXGBkbHB0RMiMqHwFFLhJEJiIzPxFXKCkrL/2gAMAwEAAhEDEQA/APcYAgCAIAgCAIAgCAIAJgGtt29iKSvb1s6+9XUe2sHxRNW+6YTqQh9TS7XgYLJ3hrP73VlP/u71f4vDNWWkrWO+ovPyMtSXItftib/Ucz48WCP8/WUPTNmv7vs/Yn4cik7yOP8AQMz5Pg/9+QtNWf7vs/YfDkXBvJWOdlGXX/8AAbfupLSyOl7KW6ovuvND4cuRdr3lwjoGyEqLHRVyOLGdj4BbQCTNynXpVPomn2NPyMWmt5tVYMAQQQeYIOoMtIJgCAIAgCAIAgCAIAgCAIAgCAIAgCAIAgGuy9s1Vsa14rrR1ppAdlPgxJC1/bI1lVWvTpLM3glJswrMnLt+lXjLz5VgXXeR4nHAp8uFvjPJraYS2U4979v5M1T5mO+yqn53hsg8j+6Ha5dfEI3sL9kCeVWv7ipvk+7Z5FiikZS1hRwqAAOgA0AmhLbtZkCsqZJBWVskpKypgpKytklDJqNDzHeD0MrZJrxsmlCWpU0MTxFsZ3xyx8W7MgP9rWbVHSd3Q+io+x7V4PJi4RfAyKs3No92yvKXn7GQoqtPPutqXh0HgayT4z27bpRJbK8O+Ps/dFbo8jZYe8tDsK7w+Lax4VS/hVXOugCWKSjE9y68XiBOktNIW90v9KSb5bn4fiKZQcd5upuGIgCAIAgCAIAgCAIAgCAIAgCAYudtBKNA2rO2vZ1IOKyzTroPDmNSdANeZExnOMFrSeEDWWi7I/fmNVfdRSxBI/nLRzPwXQdQSwnj3GkpPZS2dfEsUOZcox1rUJWqog91VAVR8AJ5E25PLeWWFzSVNEkaStgaSpkkcMrZJSVlTJIKypgpKytklBWVMkoKytklDLK2C1bUGBVgGVhoysAQwPcQeoiMmnlAx8YX4n8DcGsf6JczGn4Vvzanu6cSgfQ750dh0jrUsRr/ADx5/wBy9+/b1lMqKe43+yttVZJNejVXqNXx7dBYBy9tdOTpzHtKSOeh0PKdna3dG5hr0pZX3XauBryi1vNnNggQBAEAQBAEAQBAEAQBANZmbRYsacbRrF5WWsCa6PI6e8/fwjoOpHLXXr3EaS27+RKWS1jYgr1bUvY2naWvobLNPE9w5nRRoBryAnh1qs6rzJlqWC/pNdokaTBokaSpoEaSpkkaSpkjSVMkpIlTJIKypgpKypklJWVMkoIlbJKCsrYKCJjkkoKycgxsvES0Lxg6o3FW6krZU2hHGjDmp0JGo7iRNi2uqtvNVKUsP8380YtJ7GZezduvSUoz2BDMEpzNAqWMToqXAcq7DyAI0Vj04SQp77Remad4tSXyz5cH2e2/tNWdNx7DpJ7RWIAgCAIAgCAIAgCAarNy2uZqKGKqp0vvHVT/ABVf8vxP0fj01bm5VJYW8ySyVUULWoRAFUdAPvPme/WeNJuTy95YXdJi0BpMGiRpKmBpKmSRpKZEkSpkkSpkkGUskiVMFJlTJIIlTJKCJUyShllTJKCJjkFBWTkFBEnILV1KurI6hlYFWVgCrA8iCD1EzjJxaae0gbL2k2Gy0XsWxmIWm9yS2Ox5LVYTzKHoHPMcge4zu9C6aVzijWfz8H+7+fM1qlPG1HVToykQBAEAQBAEAQDWbUy2LerUHhsYBrbBp+IrOo1H8ttCF7hoSddNDr3FdUo548CUsjHpWtVRBoqjQD/3qfOeI5OTy95aXwJkkQTpDQGkqZJGkpkSQZSySDKpEkGVMkpMpZJBlUgQZVIkpMqZJBlMiSJUySkypklJErBQRJyCgiTkFBEyBZuqDAqwDKwKspAIYHkQQeomcZNPKIK93s9sd1wb3LI2vqVznViACTjOT7zKASrdWUHXUqWb6FoXSqvKepP647+tc/f+cLUqQ1Xlbjp57hWIAgCAIAgGJtPN7CviA4nYhKq9dO0sb3V17h1JPcAT3TGc1CLlLcgYOFj9mp4jx2Oxe2zTTtHOmreQ5AAdwAHdOdq1nVm5MuSwZYkJgrEsTIJkNkiVNggypknP7y747P2VoM3ISt2Gq1ANZaRz0bgQEgcjzOg5TKnbVa30INpFndzfnZu1G7LDyVa3TXsXV6rCO/hDgcXy10lde0rUlmS2BSTOiM0WZlJlLJIMqkCDKpElJlTJIMpkSaTeLevB2WF9dyErZua1gM9jDxCKCdOXXpL7awuLpv4Uc9e5eLIclHeYm7+/WzdpP2OLkqbe6qxXqduvuhgOLoToNYvNE3dtHXqQ2c1tXfjd3iM4vcdFPJZYCIBQRJILbCZIFsiZIGLm4q3Ia310JVgw5MjqQyWKe5lYBge4gTYt7idCpGrTeGvzwfExaTWGbndzabZFbV3cPrNBFeQFBVXOmq3ID9Bxz79DxLqSpn0+yu4XdGNWHHeuT4r84bTTlHVeDbTaMRAEAQBANCLPWL2u/J1F6aB3Eg6W2/MjgHkpI5NPF0lcZl8JcN/aWQXEzVnmpmZWJYmCsTLJBMhsETBsk57fzeVdkYF2YQDYNK8dD0suf3R5gc2PkpmdvRdaoo+PYQ3hHyhtDOtyrbMjIdrLbGL2WMdSxP6vh3TpYxUUox3FJaptatlsrZkdGDI6kqyMDqGBHMEHvktJrDB9R+jHev8AZjAW6zT1mo9jkgaDVwNRYB4MND8dfCchpC2+BVwtz2o2IPKOsnmszIMpZJEqYKTKmSaTfHb6bLwr81wGKLpUh/KWNyRfhqefkDLrK1d1XjSXHf1LiRKWqsnyttPaFuXdZk5Dmy21i7u3Unw8gBoAOgAAn0ijShRgqcFhLcajedrMeqxkZXQlWUhlZSQykcwQR0MzlFSTT3EH0r6Ld7DtbB1uIOVjkVZHQF+XsW6DpxAH5q0+Z6c0crO4+T6JbV1c13eTRu0p6yOynjFgIgFsiZIgtsJkgW2EyQMHIuOLamcuulYKZIGvt4xOrHTvKHRx1OgcD3p0HR+//T1/hyfyz2dj4P0f8FNWOVk7MHXmOYPQ+M+gGqTAEAQDX7cyWrq4azpbcwpqPerMCS48eFQ76d/BKq9VUqbm+BKWWY2NStaLWg0RFCqvgoGgE5Nzcm297LzIEyTBWJlkgqEnWBMZBExbB4h+EbtE8eBhg+yFtyHXuJJCIflpZ+cz19FR2Sl3GEzxeeuViAeqfg+bQNe0MnG19i/G49PF6mHD9z2TxtN080Yz5Pz/AOEWU3tPfpyjLymVMkiVMkgypg8c/CH2gQmDiA+yzW3uPNQFT/8Adk6bozSTlUqdi8dr8kU1nuR4pOtKBAPSPQRtA1bTejX2MjHccPcXrIZT8hx/nnNdKaKnaKfGMl4PZ7F1B/Ng+gZ8+NsQCCIBbYTJEFthM0C04mSIMndG/SuzCY+1ilVr8TjvqaT8Bo9fPr2RM+m6JvP1VrGb3rY+1e+/vNOpHVlg389IwEAQDRZdna5bfVxqwg5/lbdGbUeIQVaH+caeJpitjVprtfp6llNcTIWeImWlwTJMgrEyyCYyBGQJDYPnv8IdD+yeM2nsnArUHxIuu1H9ofnnv6Jf+i+30RVU3nls9QwEA9B9Bik7ZrI6Ci8t8OHT9ZE8rTDxavtRnT+o+kJxzZsESpskgypskpMqZJ4X+EKp9bwm7jjuB8Q/P9YnX9GWvhVF1ryNetvR5NOmKRAO09DiE7bwyByUZJbyHYWDX85E8TpE0tH1P/H/AOkWUvrR9Kz5obogCAUMJKILbCZIFphM0DHqu7DKx7uiuTi289Bpbp2TeZ7RUUf1rTp+jN1qV5UXuktnav4z4FFZbMnXTuTWEAGAczsh+OoXnrez5HPkeGw8SKfgnAv2Zx9/V+JcTfXjw2GxFYRsFmrkkuLJyCsSdYEydYCNYCRkHj34RGyWejDzlGopeyi3Qa6CwAox8ACjD4sJ7Gh6y1pU3x2+BXUXE8LnQFQgHsH4POySbszPYHhStcas9zM5Dvp5gIn6c5/T1ZKEKff6FtJcT3Ccs2XkStskgypsESpsk8p9P+yTbiY2aoJ9XtauzTuS4D2j5cSKPtToujVwo1p0n/csrtX8N+BVWWzJ4RO1NYQD1X0A7KZ8vJzSPYpp7FTp1ssIPI+Sodf6QnKdK7hRoQore3nuX8v7F9Bbcnuk4Q2hAEAhoQLbCZogtNMkDB2nQ1tViIeFyp7JvqWDnW/yYKflNq0ruhWhVX9rTMZLKwdTs3MXJopyE1C3VV2qD1AdQwB8+c+r9homTANbvHYVxMjhPC7VmqtvB7PYQ/pMJhUnqQlLkm/AIxa1CgKvIAAAeAHScHrZ2m0XljIK1k5BWJOQTJyBGQRIyDB25sqrPxrsPIGtVyFG6ajvVh/KBAI8wJlSrSpTU470Q1k+W98dz8rY9zVZCMatfxOSqnsrh3aHublzU8x8OZ7G1vKdxHMXt4rivzmUSi0Yu7W7WXtS4UYdTOdQHsOoqpB+k7dAPvPcDMri6pW8dao/d9hCi3uPqLdTYFWysOrCp5isavYRobbDzew/E93cNB3Th7u5lcVXUlx+yNmKwsG3mm2ZEStskplTZJErbBibV2fXmUW4t68VVyNW479D3jwI6g9xEUq86NSNSD2p5QaysHzFvlublbIuZLkZqCx7HKUHs7V7tT9FvFT8tRzP0jR+k6N7BODxLjHivddfrsNScHE1+7+wMnaVy0YlTWMSOJtD2dQP0nboo6/Hu16S+7vKNrTc6sseb7FxIjFyeEfTW527leycOvDq9ojV7rNNDba2nE+nyAHgAJ8w0jfTvK7qy7EuS4L84m7COqsG7mkZCAIAMAttMkQWmmSBaeZogzd0X/c7VE6mnIyK/wCipsL1r8q3rE+oaLq/Fs6Uv8UvDZ6GlNYkzdzfMTT7znWqmv6+Vj/3bdr/AJU0tJS1bWo+rz2GUPqRbWcRk2S6snILixkFUnIEZAjIEZAmOQUuoYEMAQeoI1BmOtgFNaKo4VAUeAAA+6Yyk3vJKpW2CJW2SRK2ySJW2CJW2SUypskpZQRoQCD1B5gyvOHsBFdaoNFAUeCgAfdDk28skqkAQBAEAQChpKILTTNAtPMkQXt1vZtzk+tbTf8ApUrX/kT6H0cnrWSXJtevqatb6joZ7pUaLej38D/bG1+WJk/8dJ5emXizn3eaM6f1BTOLybJcUxkFxYyCuMgaydYgaxrARkkiY5AmLYImLZImDYIlbZJEwbBErbJIlbYIlTZJExJEAQBAEAQBAKGkogtNM0C20yQKd2/4dmDu9UwD8+0zAf1Cd30Xf9LNf5eiNWt9R1E6UpNDvSdH2f8A7Y4/+pk/9J5Wml/Ry7vNGdP6iFM4fJsl1TGQXFMZBXGQJOsBGsBIyCJGSRMWwRMWwRMGyRMGwRMGySJW2CJW2SRMCRAEAQBAEAQBAKGkogtNM0C20yQKd2/4fmeWJgffbmf+J3fRdf003/l6I1a286idKUmk3qGldFh/J5dH94TSP8WedpeOtZVF1eTTM6f1IsqZ8/ybRdUxkFxTIyCvWMgScgxNrbTpwqLMrJfgpqXid9CdBroBoOZJJA085ZRpzrTVOCy2Q3jay7g5aZFVWRSeKq6tLa20I4kdQynQ8xyI6zGpGVOThLenh9qJW0vSvIImLZImLYImLYEwbJImDYIlbZJEwJEAQBAEAQDXbB25jbSp9Zw7O0q42Ti4WUhl6ghhqOoPzE2Lq0rWtT4dZYe/8wYxkpLKNjNcyEAoaSiC00zQLTzJEF3dcBrs2wdzY9B+xX2n+fPoPRuOrZZ5yb8l6GrW+o6Ke+VGp3rTXCyGALGpPWFUdWagi1QPPVBKq9P4lKcOaa8VglPDyYKMDzHQ8wfKfL8m6XVMjILqmRkFwGMgRrA829IOWdsZdG7uIxILrftO1DyppQg9mT9bUg/HgHedPf0bBWlGV7UXDEFzb4/nDJVP5nqo9GqrCKqKAFUBVUdAANAJ4MptvLLSqY5AmOSRMWwRMWwRMGyRMGwRMSRAEAQBAEAQDzXZN/7X9sX4V54cDadhyMO08kqvPv1Hw1JA+Ar8TOlrw/6lYQrQ21KS1ZLi48H6/wDtyKV8kscGelTmi4GAW2mSILTTJAtPM0QZe6Ca023aaG7KyGPmK27FW+a0qfgZ9O0TS+HZUovlnx2+pp1HmTN7PRMCGUMCCNQQQQe8HugHG7GBSlamJLUF8Zi3VjSxr4z/AEgob7QnzTSdH4F3Uh15XY9q8zcg8xRsVM0MmZdUyMg5DanpQ2ViWW0WXWNbS712IlNh0dCQygkAHmCOs9ejoS8rRjOMVhrKy1uZW6kUabam9O2NqVWjY+Bdi1Ct29bytEusAUnhqU8uI9ARxcz1XrNujZWNrOLuqqk8/THal2vku7vMXKUvpRjegTaWPZRk0cIGb2na32ElrMms+65J5+ySQR09oHqZZ0lpVY1ITz8mMJcE+Xf+bhRawerTl8lwkZAkZBExbJExbBExyBIJEAQBAEAQBAEA4H01Z2NVstqshFstucLiKeTJYOtwI5jhBPx4gD1nQdG6Nad4pU3hJfN2cu9+/AqrNau00O6O8G28DCxrsvDsz8KysPW9R4suis+7xAc2GgDDXuI9odBv6QstHXNxOFKoqc09qf0t9XLk+vhxMISmltWUdDR6WtktyssvobXRktofiQ94PBqOU86XRu+X0pSXNNeuDP40TtmniIsLTTJAw9o5PY1WW6FjWjOFHVyBqFHmToPnNi3outVjTW+TS8TFvCydJsfD9WxqMfXiNVNdZfvcqoBY+ZOp+c+sKKikluRomZJAgHKbQr7DNsH0cmtcheZ52VharR5Dh9XPmS047pRbYlCuuPyvzXr4GxRe9F5TOSyXl1TIyCpK114uFeI9W0Gp+cObxjJOC7rMcg8F38wLt3NsV7UwhpRe7WqvPg4j+/Y7eR1JHgG5e7O60XWp6TsXbVfqisdfVJdn/O81ZpwllHs+7m3KdpY1eZjNqlg5qdOKtx71bDuYH/r0nG3ltUtarpVN6+65o2IyUllGzmrkyEjIIkZAkEiAIAgCAIAgCAIBj7RzqsWmzIvcV1VKXsc9AB+s92neZZRpTrTVOCy3sRDeFlngtDXb3baBcMuHVoSn8TjKfd1H03Pf4t4Cd9JU9C6Pwts395P0X5tZq7akz6ARAoCqAFUAKANAAOgE+fNtvLNst21qxBZVJHQkAkTKMmtzIIYwgWmMzQMU1dvkY2P1Bs9Yt6jSvHKsP700DTvBadH0btviXTqPdBfd7F6vuKa0sRwdhO9NUQBANLvVil6BfWC1mK4yEVdSXUAi2sAdSa2cAfW4fCaWkLRXVvOlxe7tW785GUJarya+mwMAykMrAMrDmGB5gjyny6UWnhm6X1MwZJcUzFguAzEGp3q3fp2riWYd45N7Vb6atVYPdsXzGvzBI75t2N7UtKyqw4b1zXFfnaRKKksHg27228zdXaFmPkITXxAZFAPs2r9G6onv05g9/Q6d3e3drb6YtlUpvbwfJ8n6+K69WMnTlhn0Fsba1GfQmTi2CypxyI6g96sO5h4GfPbm2q29R06qw1+eBtpprKM6UEiAIAgCAIAgCAIAgFnNy68et7r3WuqtSzu50VQO8mZ06c6klCCy3uRDeD5+3+3zv2/kpgYCv6t2gWmocnybO6xx3DwB6DmfL6DorRdLRtJ167Wtja+EVyXrz3Lr1Jzc3hHsHo+3STY2ItPstkWaPlWj6T6clB68K6kD5nlrOP0tpKV9Xc/7Vsiurn2vj4cDZpw1UdMTPLMy2xmSILbGZoFpjMkQX906OPts0/liK6Ov7xUWAb7TtY2o6qU8J9I0JZ/prWOfql8z79y7l98mpUlmR0M9crEAQBAONFHql74fSshr8TpzqJHHUP6tmA8Ar1+c4TpHYfCrfHivlnv6pfzv7cmzRllYMxTOaZeXFMxYLimYsFwGYknLb/bl07Zo4W0ryawfV79PdP1G8UP3dR5+rorStSxqZW2L3r1XWVzgpI8K2dtPaO7Oa9ehrcEdtjvqachO5vMddGHMc/MTu61vaaWt1LeuDW9P83p+xrJyps9x3M9IGHtdVRGFOVp7WLYw4te/s26WDr05+IE4XSOhriybbWtD9y9eXlybNmFRSOtnklggCAIAgCAIAgHP71744WyU4sqzWwjWvHTRrrPD2fojl7x0E9Cw0XcXssU47OLe5fnJbTCU1HeeDb0b25+8ORXQiMEL6Y+FSSw4vrMfptp9I6ADXQDnO+sdG22jKTm3t4yfpyXVx69hqynKbwevejT0fpshPWMjhszrF0ZhzWhT+TTz8W/Ny68fpnTMr2WpDZTX3636I2KdPV2ved2TPBLS2TMkQW2MyQLbGZIGDmBrnrw6iRZkcQZlOjVULp2tw8CAyqD9axJ7WhLD9VcLWXyx2v0Xf5ZKqktVHY0UrWq11qFRFCIqjQKqjQADwAE+jGoVwBAEAQDWbwbMOVUOzIW+phbjuegcAjgbl7jAsp8mJHMAzXu7aFzRlSnuf25PuJjLDyjRYOULUD8LIdSr1tpx1Op0ettOWoII5cvDWfMLq2nb1ZUp71+ZXUzdi8rKMsGarMi4pmLBcBmIKwZBJpN6t1sXa1XY5depGvZXLoLaSepVvkOR5HQcpu2OkK9lPXpPtXB9v5kxlBSW08E3w9Hedsgm1Qb8ZTxLlUqda9OetijnX068x05zv9H6btr1ar+WX7Xx7Hx8+o1J03Ey92vSxtHBC13FcykcuG4ntQPAWjn+kGlV70ctLjMofJLq3eHtgmNaSPS9i+l7ZmToL2txXOg0tQsmvk6a8vMgTmLno1eUtsEprqe3wePtkuVaLOx2ftvEyhrjZOPd/V21uR5EA8p49W0r0f8AchJdqaLFJPcZ81zIQDEztqY+MOLIvopHjbalY/tGW0rerVeKcG+xNkNpbzkds+lbZWLqEtfJcfQx0LD9NtF0+BM9i36O31bfHVX+T9FllbrRR5xvJ6Yc7K4q8NUw6zy4l/GXn7ZGi93QajxnSWfRi2pYlWeu/BeHu+4plWb3HP7s7nbQ23abED9mza25t5bgJ15niPOxuXQa+ek9C90na2ENV4zwit/hwXb3GEYSme87l7j4mxk/EjtMhl0tynA7RvFV+ouo6DwGpM4HSWlq99L59keEVu7+b6/DBtwpqJ05M8wzKCZJBbYzJAoJmSBjZWQtSNY54UQFmPgB+uW06cqklCKy3sRDeDY7sbPdFfKvUrfkcJNbaE49Q17Ojly1GpZuvtM3MgCfTdG2MbOgqa372+b9luRpTlrPJvJvmIgCAIAgCAczvFs80O2fQjMCF9dpQEtYqjQZCKPesQAAgc2QADUqqnxdM6L/AFtPWh9cd3WuXt19rLKc9Vlui5XVXRgysAyspBVlI1BBHUGfO5RcW01tRtl4GYElamYgrBkYBWDMSSYBxW8vox2btAtYKzjXHmbcfRAx8WT3T15kAE+M9qy0/eW2I51o8pej3+nUVSpRZ5rtr0M7Qp1OJZTlKOg17C0/ZY8P9qdNbdKbWpsqpwfivFbfsUuhJbjkc/dDaWMSLsHKGnVlqd0/SUEffPYpaTs6v0VY+KT8HtK3CS4GuTLyMf2Fsvq06oHdNPlrNh06VT5mk+5MjLRL7RybfYa699eXCbLG1+WsKhRhtUUu5DLMvC3W2hkECnCyn16MKLAvzYjQfnlNXSFrT+upFd68iVCT4HWbH9D207yDkdjiprz7RxZZp4hU1HyJE8m46TWdP/bzN9SwvF+zLFRk956Nu36JdnYfC+QGzLRpzuAFIPlUORHkxac3edJLuvmNP5F1b/H2wWxoxW875ECgKoAUAAADQADuAnPttvLLiSYBQTMsEFBMnAKCZkC2xmSILWxMT1+xclx+5KXDYwPTKtU8sjTvrU+4T7zDiHIKx7vQOiXbx+PVXztbF+1P1f2Wzi0a1WpnYjrZ0hSIAgCAIAgCAIByu1dmnDZr6FLYzEvdSoJbHYnVra1HVCdSyjodSO8TnNNaG/Up1qK+fiv3fz5l1OpjYxTaGAZSGVgGVlIIYHmCCOonCSi08M2S6DMMElYaRgFYMxwCoNIwCrWRgkmAIBBAPUaxkAKB0AHwjLYJgCARrGAUlpOCCkmTgFBaZYBSTJwC2zTJIgx8HDO0T3jCB9t+nrn8hP5rxb6XQctSex0JoTGLi4X/AGx9X6LvNepU4I69VAAAAAA0AHIADunXFBMAQBAEAQBAEAQBAOZ2jsN6Ge/BXiRiXtwtQoLHmbKCeSMe9DorHn7J1LeHpXQtO8WvD5Z8+D7ffz4WwqOOx7jHxMtLV4kJOh4WBDK6MOqOrc1Yd6kAicFcW9ShN06iw1+fjNlNPajIBlGDIrBkYBUGmOAVBowCdZGATxSMAcUYA4owBxRgEcUnAILScApLRgFJaZYBQTJwCzkZC1qXsYKq9WY6ASynTlUkowWW9yRDeBhbIfO0fJV6sXqMZgVtyh3dsOqV9/Z+83INoNUPb6J0DGhircbZcFwXu/suGd5rVKudiOrVQAAAAANAByAHhOlKSYAgCAIAgCAIAgCAIAgGp2tsKvIbtkY0ZIAUXoAS6g6hLFPKxOvI8xqeEqTrNS7sqN3DUqxzyfFdj/FzMoycdxosi6zFPDmoKxroMlCWxn58tWPOo9OT6DU6BmnFX/R+vb5lT+ePVvXavVfY2I1U95lhp4GC0qDSMElQMjAJ4pGATxRgDijAHFGAOKMAjijAIJk4BSWk4BSWk4IMNcprmNWGnrFgJVmDcNFRHdZboQD01VQzcx7PfPZsNCXF1iWNWPN+i4+XWVyqKJudmbvrW635LesXqdayV4asckafik7jpr7ZJbmeYB0nbWOjaFnHFNbeLe9+y6ka8puW83c9AwEAQBAEAQBAEAQBAEAQBAEAgjXkeYPUeMA0OTuwg1bCc4rc/wAWq9pik+dJI4R3/iymveZ5t5om1uts44fNbH/PfkzjUlHca+9MrH17fHZ0Gp7bFJuGg7zXoLAT4KH+M5i66M14baMlJctz9vui6NZcSjG2jVaxSuxTYvvVa8Nqf0kPtL8xPBr2lag8VYOPavUtUk9xlcU18Ek8UjAJ4owSOKMAjijBBHFJwDGy8+qnTtrK6+I6KHYKXPgoPNj5CXUberWeKcXJ9SyQ2lvFLZF/8GxrCDr+NyNcWoaHwYdofLRND4z3Lbo3dVNtVqC8X4L1aK3WitxsMfdnj55txu/mKwaMf4MAS1nLkQzcJ+qJ01noS0tsPV1pc5bfBbl59ZTKpJm+opWtVrrVURQFVFAVVA6AAcgJ65WVwBAEAQBAEAQBAEAQBAEAQBAEAQBAEAxs7Z9GSvBkU1XKDqFtrWwA+IDDrHUDWvuvj8zU2RST/F5FpRfhW5KD5LNCrouzq/VSj3LHlgyU5LiWf2uWr7mba39dTQ/+GqTRn0cspbk12P3yZ/GkWP2Aze7MxNPPBu1/OMn/AITXfRe14Tl9vYn40h+wGd/reGP9xuP/ADMLovbcZy+3sPjMvLu7cw0szGHnRRUh/vOOXR6N2Ud+s+1+yRHxpF1N1qTp21uVcR3te9QPxWnhU/AjSb1LRNlT2xpLv2+eTF1JPibHA2Vj42px6Kai3N2rrVWc+LEDVj8Z6EUorC2IwMySBAEAQBAEAQBAEAQBAEAQBAEAQBAEAQBAEAQBAEAQBAEAQBAEAQBAEAQBAEAQBAEAQ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8" name="AutoShape 18" descr="data:image/jpeg;base64,/9j/4AAQSkZJRgABAQAAAQABAAD/2wCEAAkGBxANDw8NDRAPEA8QDw8PDg4QEBAQEA4SFBUWGBURFhcYHTQgGBolHRQUITMhJSwrLy4uGB8/OTMsQzQ5LiwBCgoKDg0OGBAQGiwkICQsLCwsLSwsLC8sLCwsLSwsLywsLCwsLC8sLCwsLCwsLCwsLCwsLCwsLCwsLCwsLCwsLP/AABEIAOEA4QMBEQACEQEDEQH/xAAcAAEAAQUBAQAAAAAAAAAAAAAAAQIDBAUGBwj/xABNEAACAgEBBQQGBAYOCgMAAAABAgADBBEFBhIhMRNBUWEHFCIycYFCUoKhCCNDkZKxFRYkMzRTYmNyc6Kjs8NEVHSEwcTR0+Hwg6Sy/8QAGwEBAAIDAQEAAAAAAAAAAAAAAAEDAgQGBQf/xAA6EQACAQMABggFAwMDBQAAAAAAAQIDBBEFEiExQVEGYXGBkbHB0RMiMqHwFFLhJEJiIzPxFXKCkrL/2gAMAwEAAhEDEQA/APcYAgCAIAgCAIAgCAIAJgGtt29iKSvb1s6+9XUe2sHxRNW+6YTqQh9TS7XgYLJ3hrP73VlP/u71f4vDNWWkrWO+ovPyMtSXItftib/Ucz48WCP8/WUPTNmv7vs/Yn4cik7yOP8AQMz5Pg/9+QtNWf7vs/YfDkXBvJWOdlGXX/8AAbfupLSyOl7KW6ovuvND4cuRdr3lwjoGyEqLHRVyOLGdj4BbQCTNynXpVPomn2NPyMWmt5tVYMAQQQeYIOoMtIJgCAIAgCAIAgCAIAgCAIAgCAIAgCAIAgGuy9s1Vsa14rrR1ppAdlPgxJC1/bI1lVWvTpLM3glJswrMnLt+lXjLz5VgXXeR4nHAp8uFvjPJraYS2U4979v5M1T5mO+yqn53hsg8j+6Ha5dfEI3sL9kCeVWv7ipvk+7Z5FiikZS1hRwqAAOgA0AmhLbtZkCsqZJBWVskpKypgpKytklDJqNDzHeD0MrZJrxsmlCWpU0MTxFsZ3xyx8W7MgP9rWbVHSd3Q+io+x7V4PJi4RfAyKs3No92yvKXn7GQoqtPPutqXh0HgayT4z27bpRJbK8O+Ps/dFbo8jZYe8tDsK7w+Lax4VS/hVXOugCWKSjE9y68XiBOktNIW90v9KSb5bn4fiKZQcd5upuGIgCAIAgCAIAgCAIAgCAIAgCAYudtBKNA2rO2vZ1IOKyzTroPDmNSdANeZExnOMFrSeEDWWi7I/fmNVfdRSxBI/nLRzPwXQdQSwnj3GkpPZS2dfEsUOZcox1rUJWqog91VAVR8AJ5E25PLeWWFzSVNEkaStgaSpkkcMrZJSVlTJIKypgpKytklBWVMkoKytklDLK2C1bUGBVgGVhoysAQwPcQeoiMmnlAx8YX4n8DcGsf6JczGn4Vvzanu6cSgfQ750dh0jrUsRr/ADx5/wBy9+/b1lMqKe43+yttVZJNejVXqNXx7dBYBy9tdOTpzHtKSOeh0PKdna3dG5hr0pZX3XauBryi1vNnNggQBAEAQBAEAQBAEAQBANZmbRYsacbRrF5WWsCa6PI6e8/fwjoOpHLXXr3EaS27+RKWS1jYgr1bUvY2naWvobLNPE9w5nRRoBryAnh1qs6rzJlqWC/pNdokaTBokaSpoEaSpkkaSpkjSVMkpIlTJIKypgpKypklJWVMkoIlbJKCsrYKCJjkkoKycgxsvES0Lxg6o3FW6krZU2hHGjDmp0JGo7iRNi2uqtvNVKUsP8380YtJ7GZezduvSUoz2BDMEpzNAqWMToqXAcq7DyAI0Vj04SQp77Remad4tSXyz5cH2e2/tNWdNx7DpJ7RWIAgCAIAgCAIAgCAarNy2uZqKGKqp0vvHVT/ABVf8vxP0fj01bm5VJYW8ySyVUULWoRAFUdAPvPme/WeNJuTy95YXdJi0BpMGiRpKmBpKmSRpKZEkSpkkSpkkGUskiVMFJlTJIIlTJKCJUyShllTJKCJjkFBWTkFBEnILV1KurI6hlYFWVgCrA8iCD1EzjJxaae0gbL2k2Gy0XsWxmIWm9yS2Ox5LVYTzKHoHPMcge4zu9C6aVzijWfz8H+7+fM1qlPG1HVToykQBAEAQBAEAQDWbUy2LerUHhsYBrbBp+IrOo1H8ttCF7hoSddNDr3FdUo548CUsjHpWtVRBoqjQD/3qfOeI5OTy95aXwJkkQTpDQGkqZJGkpkSQZSySDKpEkGVMkpMpZJBlUgQZVIkpMqZJBlMiSJUySkypklJErBQRJyCgiTkFBEyBZuqDAqwDKwKspAIYHkQQeomcZNPKIK93s9sd1wb3LI2vqVznViACTjOT7zKASrdWUHXUqWb6FoXSqvKepP647+tc/f+cLUqQ1Xlbjp57hWIAgCAIAgGJtPN7CviA4nYhKq9dO0sb3V17h1JPcAT3TGc1CLlLcgYOFj9mp4jx2Oxe2zTTtHOmreQ5AAdwAHdOdq1nVm5MuSwZYkJgrEsTIJkNkiVNggypknP7y747P2VoM3ISt2Gq1ANZaRz0bgQEgcjzOg5TKnbVa30INpFndzfnZu1G7LDyVa3TXsXV6rCO/hDgcXy10lde0rUlmS2BSTOiM0WZlJlLJIMqkCDKpElJlTJIMpkSaTeLevB2WF9dyErZua1gM9jDxCKCdOXXpL7awuLpv4Uc9e5eLIclHeYm7+/WzdpP2OLkqbe6qxXqduvuhgOLoToNYvNE3dtHXqQ2c1tXfjd3iM4vcdFPJZYCIBQRJILbCZIFsiZIGLm4q3Ia310JVgw5MjqQyWKe5lYBge4gTYt7idCpGrTeGvzwfExaTWGbndzabZFbV3cPrNBFeQFBVXOmq3ID9Bxz79DxLqSpn0+yu4XdGNWHHeuT4r84bTTlHVeDbTaMRAEAQBANCLPWL2u/J1F6aB3Eg6W2/MjgHkpI5NPF0lcZl8JcN/aWQXEzVnmpmZWJYmCsTLJBMhsETBsk57fzeVdkYF2YQDYNK8dD0suf3R5gc2PkpmdvRdaoo+PYQ3hHyhtDOtyrbMjIdrLbGL2WMdSxP6vh3TpYxUUox3FJaptatlsrZkdGDI6kqyMDqGBHMEHvktJrDB9R+jHev8AZjAW6zT1mo9jkgaDVwNRYB4MND8dfCchpC2+BVwtz2o2IPKOsnmszIMpZJEqYKTKmSaTfHb6bLwr81wGKLpUh/KWNyRfhqefkDLrK1d1XjSXHf1LiRKWqsnyttPaFuXdZk5Dmy21i7u3Unw8gBoAOgAAn0ijShRgqcFhLcajedrMeqxkZXQlWUhlZSQykcwQR0MzlFSTT3EH0r6Ld7DtbB1uIOVjkVZHQF+XsW6DpxAH5q0+Z6c0crO4+T6JbV1c13eTRu0p6yOynjFgIgFsiZIgtsJkgW2EyQMHIuOLamcuulYKZIGvt4xOrHTvKHRx1OgcD3p0HR+//T1/hyfyz2dj4P0f8FNWOVk7MHXmOYPQ+M+gGqTAEAQDX7cyWrq4azpbcwpqPerMCS48eFQ76d/BKq9VUqbm+BKWWY2NStaLWg0RFCqvgoGgE5Nzcm297LzIEyTBWJlkgqEnWBMZBExbB4h+EbtE8eBhg+yFtyHXuJJCIflpZ+cz19FR2Sl3GEzxeeuViAeqfg+bQNe0MnG19i/G49PF6mHD9z2TxtN080Yz5Pz/AOEWU3tPfpyjLymVMkiVMkgypg8c/CH2gQmDiA+yzW3uPNQFT/8Adk6bozSTlUqdi8dr8kU1nuR4pOtKBAPSPQRtA1bTejX2MjHccPcXrIZT8hx/nnNdKaKnaKfGMl4PZ7F1B/Ng+gZ8+NsQCCIBbYTJEFthM0C04mSIMndG/SuzCY+1ilVr8TjvqaT8Bo9fPr2RM+m6JvP1VrGb3rY+1e+/vNOpHVlg389IwEAQDRZdna5bfVxqwg5/lbdGbUeIQVaH+caeJpitjVprtfp6llNcTIWeImWlwTJMgrEyyCYyBGQJDYPnv8IdD+yeM2nsnArUHxIuu1H9ofnnv6Jf+i+30RVU3nls9QwEA9B9Bik7ZrI6Ci8t8OHT9ZE8rTDxavtRnT+o+kJxzZsESpskgypskpMqZJ4X+EKp9bwm7jjuB8Q/P9YnX9GWvhVF1ryNetvR5NOmKRAO09DiE7bwyByUZJbyHYWDX85E8TpE0tH1P/H/AOkWUvrR9Kz5obogCAUMJKILbCZIFphM0DHqu7DKx7uiuTi289Bpbp2TeZ7RUUf1rTp+jN1qV5UXuktnav4z4FFZbMnXTuTWEAGAczsh+OoXnrez5HPkeGw8SKfgnAv2Zx9/V+JcTfXjw2GxFYRsFmrkkuLJyCsSdYEydYCNYCRkHj34RGyWejDzlGopeyi3Qa6CwAox8ACjD4sJ7Gh6y1pU3x2+BXUXE8LnQFQgHsH4POySbszPYHhStcas9zM5Dvp5gIn6c5/T1ZKEKff6FtJcT3Ccs2XkStskgypsESpsk8p9P+yTbiY2aoJ9XtauzTuS4D2j5cSKPtToujVwo1p0n/csrtX8N+BVWWzJ4RO1NYQD1X0A7KZ8vJzSPYpp7FTp1ssIPI+Sodf6QnKdK7hRoQore3nuX8v7F9Bbcnuk4Q2hAEAhoQLbCZogtNMkDB2nQ1tViIeFyp7JvqWDnW/yYKflNq0ruhWhVX9rTMZLKwdTs3MXJopyE1C3VV2qD1AdQwB8+c+r9homTANbvHYVxMjhPC7VmqtvB7PYQ/pMJhUnqQlLkm/AIxa1CgKvIAAAeAHScHrZ2m0XljIK1k5BWJOQTJyBGQRIyDB25sqrPxrsPIGtVyFG6ajvVh/KBAI8wJlSrSpTU470Q1k+W98dz8rY9zVZCMatfxOSqnsrh3aHublzU8x8OZ7G1vKdxHMXt4rivzmUSi0Yu7W7WXtS4UYdTOdQHsOoqpB+k7dAPvPcDMri6pW8dao/d9hCi3uPqLdTYFWysOrCp5isavYRobbDzew/E93cNB3Th7u5lcVXUlx+yNmKwsG3mm2ZEStskplTZJErbBibV2fXmUW4t68VVyNW479D3jwI6g9xEUq86NSNSD2p5QaysHzFvlublbIuZLkZqCx7HKUHs7V7tT9FvFT8tRzP0jR+k6N7BODxLjHivddfrsNScHE1+7+wMnaVy0YlTWMSOJtD2dQP0nboo6/Hu16S+7vKNrTc6sseb7FxIjFyeEfTW527leycOvDq9ojV7rNNDba2nE+nyAHgAJ8w0jfTvK7qy7EuS4L84m7COqsG7mkZCAIAMAttMkQWmmSBaeZogzd0X/c7VE6mnIyK/wCipsL1r8q3rE+oaLq/Fs6Uv8UvDZ6GlNYkzdzfMTT7znWqmv6+Vj/3bdr/AJU0tJS1bWo+rz2GUPqRbWcRk2S6snILixkFUnIEZAjIEZAmOQUuoYEMAQeoI1BmOtgFNaKo4VAUeAAA+6Yyk3vJKpW2CJW2SRK2ySJW2CJW2SUypskpZQRoQCD1B5gyvOHsBFdaoNFAUeCgAfdDk28skqkAQBAEAQChpKILTTNAtPMkQXt1vZtzk+tbTf8ApUrX/kT6H0cnrWSXJtevqatb6joZ7pUaLej38D/bG1+WJk/8dJ5emXizn3eaM6f1BTOLybJcUxkFxYyCuMgaydYgaxrARkkiY5AmLYImLZImDYIlbZJEwbBErbJIlbYIlTZJExJEAQBAEAQBAKGkogtNM0C20yQKd2/4dmDu9UwD8+0zAf1Cd30Xf9LNf5eiNWt9R1E6UpNDvSdH2f8A7Y4/+pk/9J5Wml/Ry7vNGdP6iFM4fJsl1TGQXFMZBXGQJOsBGsBIyCJGSRMWwRMWwRMGyRMGwRMGySJW2CJW2SRMCRAEAQBAEAQBAKGkogtNM0C20yQKd2/4fmeWJgffbmf+J3fRdf003/l6I1a286idKUmk3qGldFh/J5dH94TSP8WedpeOtZVF1eTTM6f1IsqZ8/ybRdUxkFxTIyCvWMgScgxNrbTpwqLMrJfgpqXid9CdBroBoOZJJA085ZRpzrTVOCy2Q3jay7g5aZFVWRSeKq6tLa20I4kdQynQ8xyI6zGpGVOThLenh9qJW0vSvIImLZImLYImLYEwbJImDYIlbZJEwJEAQBAEAQDXbB25jbSp9Zw7O0q42Ti4WUhl6ghhqOoPzE2Lq0rWtT4dZYe/8wYxkpLKNjNcyEAoaSiC00zQLTzJEF3dcBrs2wdzY9B+xX2n+fPoPRuOrZZ5yb8l6GrW+o6Ke+VGp3rTXCyGALGpPWFUdWagi1QPPVBKq9P4lKcOaa8VglPDyYKMDzHQ8wfKfL8m6XVMjILqmRkFwGMgRrA829IOWdsZdG7uIxILrftO1DyppQg9mT9bUg/HgHedPf0bBWlGV7UXDEFzb4/nDJVP5nqo9GqrCKqKAFUBVUdAANAJ4MptvLLSqY5AmOSRMWwRMWwRMGyRMGwRMSRAEAQBAEAQDzXZN/7X9sX4V54cDadhyMO08kqvPv1Hw1JA+Ar8TOlrw/6lYQrQ21KS1ZLi48H6/wDtyKV8kscGelTmi4GAW2mSILTTJAtPM0QZe6Ca023aaG7KyGPmK27FW+a0qfgZ9O0TS+HZUovlnx2+pp1HmTN7PRMCGUMCCNQQQQe8HugHG7GBSlamJLUF8Zi3VjSxr4z/AEgob7QnzTSdH4F3Uh15XY9q8zcg8xRsVM0MmZdUyMg5DanpQ2ViWW0WXWNbS712IlNh0dCQygkAHmCOs9ejoS8rRjOMVhrKy1uZW6kUabam9O2NqVWjY+Bdi1Ct29bytEusAUnhqU8uI9ARxcz1XrNujZWNrOLuqqk8/THal2vku7vMXKUvpRjegTaWPZRk0cIGb2na32ElrMms+65J5+ySQR09oHqZZ0lpVY1ITz8mMJcE+Xf+bhRawerTl8lwkZAkZBExbJExbBExyBIJEAQBAEAQBAEA4H01Z2NVstqshFstucLiKeTJYOtwI5jhBPx4gD1nQdG6Nad4pU3hJfN2cu9+/AqrNau00O6O8G28DCxrsvDsz8KysPW9R4suis+7xAc2GgDDXuI9odBv6QstHXNxOFKoqc09qf0t9XLk+vhxMISmltWUdDR6WtktyssvobXRktofiQ94PBqOU86XRu+X0pSXNNeuDP40TtmniIsLTTJAw9o5PY1WW6FjWjOFHVyBqFHmToPnNi3outVjTW+TS8TFvCydJsfD9WxqMfXiNVNdZfvcqoBY+ZOp+c+sKKikluRomZJAgHKbQr7DNsH0cmtcheZ52VharR5Dh9XPmS047pRbYlCuuPyvzXr4GxRe9F5TOSyXl1TIyCpK114uFeI9W0Gp+cObxjJOC7rMcg8F38wLt3NsV7UwhpRe7WqvPg4j+/Y7eR1JHgG5e7O60XWp6TsXbVfqisdfVJdn/O81ZpwllHs+7m3KdpY1eZjNqlg5qdOKtx71bDuYH/r0nG3ltUtarpVN6+65o2IyUllGzmrkyEjIIkZAkEiAIAgCAIAgCAIBj7RzqsWmzIvcV1VKXsc9AB+s92neZZRpTrTVOCy3sRDeFlngtDXb3baBcMuHVoSn8TjKfd1H03Pf4t4Cd9JU9C6Pwts395P0X5tZq7akz6ARAoCqAFUAKANAAOgE+fNtvLNst21qxBZVJHQkAkTKMmtzIIYwgWmMzQMU1dvkY2P1Bs9Yt6jSvHKsP700DTvBadH0btviXTqPdBfd7F6vuKa0sRwdhO9NUQBANLvVil6BfWC1mK4yEVdSXUAi2sAdSa2cAfW4fCaWkLRXVvOlxe7tW785GUJarya+mwMAykMrAMrDmGB5gjyny6UWnhm6X1MwZJcUzFguAzEGp3q3fp2riWYd45N7Vb6atVYPdsXzGvzBI75t2N7UtKyqw4b1zXFfnaRKKksHg27228zdXaFmPkITXxAZFAPs2r9G6onv05g9/Q6d3e3drb6YtlUpvbwfJ8n6+K69WMnTlhn0Fsba1GfQmTi2CypxyI6g96sO5h4GfPbm2q29R06qw1+eBtpprKM6UEiAIAgCAIAgCAIAgFnNy68et7r3WuqtSzu50VQO8mZ06c6klCCy3uRDeD5+3+3zv2/kpgYCv6t2gWmocnybO6xx3DwB6DmfL6DorRdLRtJ167Wtja+EVyXrz3Lr1Jzc3hHsHo+3STY2ItPstkWaPlWj6T6clB68K6kD5nlrOP0tpKV9Xc/7Vsiurn2vj4cDZpw1UdMTPLMy2xmSILbGZoFpjMkQX906OPts0/liK6Ov7xUWAb7TtY2o6qU8J9I0JZ/prWOfql8z79y7l98mpUlmR0M9crEAQBAONFHql74fSshr8TpzqJHHUP6tmA8Ar1+c4TpHYfCrfHivlnv6pfzv7cmzRllYMxTOaZeXFMxYLimYsFwGYknLb/bl07Zo4W0ryawfV79PdP1G8UP3dR5+rorStSxqZW2L3r1XWVzgpI8K2dtPaO7Oa9ehrcEdtjvqachO5vMddGHMc/MTu61vaaWt1LeuDW9P83p+xrJyps9x3M9IGHtdVRGFOVp7WLYw4te/s26WDr05+IE4XSOhriybbWtD9y9eXlybNmFRSOtnklggCAIAgCAIAgHP71744WyU4sqzWwjWvHTRrrPD2fojl7x0E9Cw0XcXssU47OLe5fnJbTCU1HeeDb0b25+8ORXQiMEL6Y+FSSw4vrMfptp9I6ADXQDnO+sdG22jKTm3t4yfpyXVx69hqynKbwevejT0fpshPWMjhszrF0ZhzWhT+TTz8W/Ny68fpnTMr2WpDZTX3636I2KdPV2ved2TPBLS2TMkQW2MyQLbGZIGDmBrnrw6iRZkcQZlOjVULp2tw8CAyqD9axJ7WhLD9VcLWXyx2v0Xf5ZKqktVHY0UrWq11qFRFCIqjQKqjQADwAE+jGoVwBAEAQDWbwbMOVUOzIW+phbjuegcAjgbl7jAsp8mJHMAzXu7aFzRlSnuf25PuJjLDyjRYOULUD8LIdSr1tpx1Op0ettOWoII5cvDWfMLq2nb1ZUp71+ZXUzdi8rKMsGarMi4pmLBcBmIKwZBJpN6t1sXa1XY5depGvZXLoLaSepVvkOR5HQcpu2OkK9lPXpPtXB9v5kxlBSW08E3w9Hedsgm1Qb8ZTxLlUqda9OetijnX068x05zv9H6btr1ar+WX7Xx7Hx8+o1J03Ey92vSxtHBC13FcykcuG4ntQPAWjn+kGlV70ctLjMofJLq3eHtgmNaSPS9i+l7ZmToL2txXOg0tQsmvk6a8vMgTmLno1eUtsEprqe3wePtkuVaLOx2ftvEyhrjZOPd/V21uR5EA8p49W0r0f8AchJdqaLFJPcZ81zIQDEztqY+MOLIvopHjbalY/tGW0rerVeKcG+xNkNpbzkds+lbZWLqEtfJcfQx0LD9NtF0+BM9i36O31bfHVX+T9FllbrRR5xvJ6Yc7K4q8NUw6zy4l/GXn7ZGi93QajxnSWfRi2pYlWeu/BeHu+4plWb3HP7s7nbQ23abED9mza25t5bgJ15niPOxuXQa+ek9C90na2ENV4zwit/hwXb3GEYSme87l7j4mxk/EjtMhl0tynA7RvFV+ouo6DwGpM4HSWlq99L59keEVu7+b6/DBtwpqJ05M8wzKCZJBbYzJAoJmSBjZWQtSNY54UQFmPgB+uW06cqklCKy3sRDeDY7sbPdFfKvUrfkcJNbaE49Q17Ojly1GpZuvtM3MgCfTdG2MbOgqa372+b9luRpTlrPJvJvmIgCAIAgCAczvFs80O2fQjMCF9dpQEtYqjQZCKPesQAAgc2QADUqqnxdM6L/AFtPWh9cd3WuXt19rLKc9Vlui5XVXRgysAyspBVlI1BBHUGfO5RcW01tRtl4GYElamYgrBkYBWDMSSYBxW8vox2btAtYKzjXHmbcfRAx8WT3T15kAE+M9qy0/eW2I51o8pej3+nUVSpRZ5rtr0M7Qp1OJZTlKOg17C0/ZY8P9qdNbdKbWpsqpwfivFbfsUuhJbjkc/dDaWMSLsHKGnVlqd0/SUEffPYpaTs6v0VY+KT8HtK3CS4GuTLyMf2Fsvq06oHdNPlrNh06VT5mk+5MjLRL7RybfYa699eXCbLG1+WsKhRhtUUu5DLMvC3W2hkECnCyn16MKLAvzYjQfnlNXSFrT+upFd68iVCT4HWbH9D207yDkdjiprz7RxZZp4hU1HyJE8m46TWdP/bzN9SwvF+zLFRk956Nu36JdnYfC+QGzLRpzuAFIPlUORHkxac3edJLuvmNP5F1b/H2wWxoxW875ECgKoAUAAADQADuAnPttvLLiSYBQTMsEFBMnAKCZkC2xmSILWxMT1+xclx+5KXDYwPTKtU8sjTvrU+4T7zDiHIKx7vQOiXbx+PVXztbF+1P1f2Wzi0a1WpnYjrZ0hSIAgCAIAgCAIByu1dmnDZr6FLYzEvdSoJbHYnVra1HVCdSyjodSO8TnNNaG/Up1qK+fiv3fz5l1OpjYxTaGAZSGVgGVlIIYHmCCOonCSi08M2S6DMMElYaRgFYMxwCoNIwCrWRgkmAIBBAPUaxkAKB0AHwjLYJgCARrGAUlpOCCkmTgFBaZYBSTJwC2zTJIgx8HDO0T3jCB9t+nrn8hP5rxb6XQctSex0JoTGLi4X/AGx9X6LvNepU4I69VAAAAAA0AHIADunXFBMAQBAEAQBAEAQBAOZ2jsN6Ge/BXiRiXtwtQoLHmbKCeSMe9DorHn7J1LeHpXQtO8WvD5Z8+D7ffz4WwqOOx7jHxMtLV4kJOh4WBDK6MOqOrc1Yd6kAicFcW9ShN06iw1+fjNlNPajIBlGDIrBkYBUGmOAVBowCdZGATxSMAcUYA4owBxRgEcUnAILScApLRgFJaZYBQTJwCzkZC1qXsYKq9WY6ASynTlUkowWW9yRDeBhbIfO0fJV6sXqMZgVtyh3dsOqV9/Z+83INoNUPb6J0DGhircbZcFwXu/suGd5rVKudiOrVQAAAAANAByAHhOlKSYAgCAIAgCAIAgCAIAgGp2tsKvIbtkY0ZIAUXoAS6g6hLFPKxOvI8xqeEqTrNS7sqN3DUqxzyfFdj/FzMoycdxosi6zFPDmoKxroMlCWxn58tWPOo9OT6DU6BmnFX/R+vb5lT+ePVvXavVfY2I1U95lhp4GC0qDSMElQMjAJ4pGATxRgDijAHFGAOKMAjijAIJk4BSWk4BSWk4IMNcprmNWGnrFgJVmDcNFRHdZboQD01VQzcx7PfPZsNCXF1iWNWPN+i4+XWVyqKJudmbvrW635LesXqdayV4asckafik7jpr7ZJbmeYB0nbWOjaFnHFNbeLe9+y6ka8puW83c9AwEAQBAEAQBAEAQBAEAQBAEAgjXkeYPUeMA0OTuwg1bCc4rc/wAWq9pik+dJI4R3/iymveZ5t5om1uts44fNbH/PfkzjUlHca+9MrH17fHZ0Gp7bFJuGg7zXoLAT4KH+M5i66M14baMlJctz9vui6NZcSjG2jVaxSuxTYvvVa8Nqf0kPtL8xPBr2lag8VYOPavUtUk9xlcU18Ek8UjAJ4owSOKMAjijBBHFJwDGy8+qnTtrK6+I6KHYKXPgoPNj5CXUberWeKcXJ9SyQ2lvFLZF/8GxrCDr+NyNcWoaHwYdofLRND4z3Lbo3dVNtVqC8X4L1aK3WitxsMfdnj55txu/mKwaMf4MAS1nLkQzcJ+qJ01noS0tsPV1pc5bfBbl59ZTKpJm+opWtVrrVURQFVFAVVA6AAcgJ65WVwBAEAQBAEAQBAEAQBAEAQBAEAQBAEAxs7Z9GSvBkU1XKDqFtrWwA+IDDrHUDWvuvj8zU2RST/F5FpRfhW5KD5LNCrouzq/VSj3LHlgyU5LiWf2uWr7mba39dTQ/+GqTRn0cspbk12P3yZ/GkWP2Aze7MxNPPBu1/OMn/AITXfRe14Tl9vYn40h+wGd/reGP9xuP/ADMLovbcZy+3sPjMvLu7cw0szGHnRRUh/vOOXR6N2Ud+s+1+yRHxpF1N1qTp21uVcR3te9QPxWnhU/AjSb1LRNlT2xpLv2+eTF1JPibHA2Vj42px6Kai3N2rrVWc+LEDVj8Z6EUorC2IwMySBAEAQBAEAQBAEAQBAEAQBAEAQBAEAQBAEAQBAEAQBAEAQBAEAQBAEAQBAEAQBAEAQ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40" name="Picture 20" descr="https://encrypted-tbn2.gstatic.com/images?q=tbn:ANd9GcRZsA3DpsWG7mOS55T5h4m1VAUGoVCz7mc0krm_EDN6X_A_To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37112"/>
            <a:ext cx="2143125" cy="2143125"/>
          </a:xfrm>
          <a:prstGeom prst="rect">
            <a:avLst/>
          </a:prstGeom>
          <a:noFill/>
        </p:spPr>
      </p:pic>
      <p:pic>
        <p:nvPicPr>
          <p:cNvPr id="5142" name="Picture 22" descr="https://encrypted-tbn0.gstatic.com/images?q=tbn:ANd9GcQEDt7yxpnRRHZh9nxAV3YtztSCb3fOzFR91qwAbHIB3xzqxo4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7025" y="0"/>
            <a:ext cx="2466975" cy="1847851"/>
          </a:xfrm>
          <a:prstGeom prst="rect">
            <a:avLst/>
          </a:prstGeom>
          <a:noFill/>
        </p:spPr>
      </p:pic>
      <p:sp>
        <p:nvSpPr>
          <p:cNvPr id="5144" name="AutoShape 24" descr="data:image/jpeg;base64,/9j/4AAQSkZJRgABAQAAAQABAAD/2wCEAAkGBxQTEhQUExQVFhUVFRwXFhUYGBcYFxwbGBgXFxYYGBYYHSggGBolGxgUITEhJSkrLi4uHCAzODMtNygtLisBCgoKDg0OGxAQGywkICYsLDQ0NDQsLSwsNDItLCwsLC80LCwsLCwsLDAsLywsLCwsLywsLCwsLCwsLCwsLCwsLP/AABEIANYA6wMBEQACEQEDEQH/xAAcAAEAAQUBAQAAAAAAAAAAAAAABgECBAUHAwj/xABDEAABAwEFBAcFBQgBAwUAAAABAAIRAwQFEiExBkFRcQcTImGBkaEyUrHB0RQjQnLwFTNigpKisuHCJNLxNENzg6P/xAAbAQEAAgMBAQAAAAAAAAAAAAAABAUCAwYBB//EAD4RAAIBAgMECQIEBgAFBQAAAAABAgMRBCExBRJBURNhcYGRobHR8CIyBhTB4RUjM0JS8WJyssLSFiQ0gqL/2gAMAwEAAhEDEQA/AO4oAgCAIAgCAIAgCAIAgCAIAgCAIAgCAIAgCAIAgCAIAgCAIAgCAIAgCAIAgCAIAgCAIAgCAIAgCAIAgCAIAgCAIAgCAIAgCAIAgCAIAgCAICjnAarGUlFXbCVzyNpb7zfMLU8TSX9y8UZbkuRcys07x5hZRr05aSXig4tcD0W0xEoAgCAIAgCAIAgCAIAgCAIAgCAIAgCAIAgCAIAgKEoDRXvfbaYccTWNbk6o4gDwlc5jdrzdR0cMrvnr4dnNk7D4RztdNt8EQ+3dIFnH46tQj3GwPNxb8FBeHx9Z3nNrvt5RLqlses/7Uu34zVWjpEZ+Gg93AuqAf8Sj2RObvUnfub9WTIbFnxml2L/RjHpDdus7P63fILL+Cw/y8kbP4Mr/AHvwKN6Qn77PT/rd9F7/AAWHCfkg9jLhN+B6M6RT+Kz5d1U/AtXktj5W6Ty/cxexeU/L9zNsnSSxv/tVWjg1zXehAWylg8VQW7Sq2XLRfqaKmw5Sz3ovxXub66duKddwayqQ86U6jQ0nuEZE9wMrGriNpUXvyldLqTXomV+I2TKiryjlzTuTO7rX1jZ0IyIV7s7HLF0961mtV84FLWpdHKxlqwNQQFCV42CI7a7bNsRbTYwVazhiLC7CGt3FxAJk5wN8HgpFGg6mfA206W9m9DI2S2zo22WQadYCTScQZG9zHfjA35AjeMwsatF09dDydJxJOtRrKEoBKAqgNXf96dRTkAFzjDR8Se4fRV+0MZ+Wp3Wr09xexrrh2iNR+CoAHH2SND3GdCoeztqSrT6Ora70PLpkgr1wxjnuya1pceQEn0Cu75XM4xcmorVmn2e2ss1snqXHE3VjhhfHGN47wsKdWM9CXi9n18L/AFFlz1RvCVsIRzHbnpDdTqGjZCJaYfVgEToWtGhjeVWV6k6srQlaPVq+/l2a8zptl7EVSKq4hZPRe5OtlbRUqWShUq/vH02udlGZGsbpEFTMNJypJso8bThTxE4Q0TNqt5FCAIAgKEIwQbbjZ37Q0sxYO3jY7VswQWuHiVyWJU8Di5VN28Zfrm++/kXuzMb0L3rXys0QMbAWic6lADjif/2LN7YoJXs/L3Og/jFG32y8vcyH9HlTDIr0y7hhcB/Vn8FgtrxvnB25/Pc1LbMd6zg7dq9CJW6yPovdTqDC5pgj5jiO9WtOpGpFSi8i3pVY1YKcHdM2my+zzrW93awMZGJ0SZMwAOORPgo2Mxaw8Vldsi43GrDJZXbJFV6Ox+G0Hxpj5OUCO2Hxh5/sV8dsy4wXj+xhVej2vPZrUSO/G0+QaVtjtek9Yvy9zdHbNLjF+Xue91bCVW1Kb6lWmA1wdDMZd2SDGbQBMayV5X2nSdO0E22n1W4Z/sa6+16coSjGLzVs7W9WzqlyNjE7c6I8Jk+qlfh+jKMJ1Ho7W7r3fZmcni5K6ibddERAgNJtXfjbLQfUiXBpwjQFxIDQT3kj1UapV3q0MPHWflFfc33Xt1m2lT38+BwetVc9znvOJ7zic46knf8A68Ff06cacVCCslkiYitCs5jmvY4texwcxw1BGh+RG8EjespJSVnoetHdNj9om22zipk2o04arPdcBnH8JGY58QVV1afRysQKkN12Nner4o1D/A7TkVDxc3CjKSV8jC1yH7NXyaTgx5PVuyzM4TuI7uPmuc2ZtB0p7lR/S/J+xgnYnQK6szINtbVJtGHcxojxzPyXH7Xm5Ypp8EreF/ViWiRpmVC0hw1aQ4cwZCroScZKS4GGhO9oK3/R13DfQeR4sP1XbTrN0FUitUvO1/BMm4WC/MQi/wDJep8/XVb30KrK1Mw6mQ4d/Fp7iJHiot7ZrgfRMRQjXpypz0Z1vpD2v6mzsZRd95aGBwI1ZTcPa7idB4ncplar9NlxOO2Rsx1q7lUX0wfi+Xucx2VuU2u1U6I9knE88GN9o+OQ5kKHuOX0xybOp2hi1hqEqnHh28PfuPomjTDQABAAgDuGQVlCChFRWiPnTbbuy9ZngQBAEAQFC1eNXB5iztH4R5Ba1QpLSK8EZb0uZc+mIiPBZShFx3WsvIx6zjfSvYwyrScNSHsJ0yaWub5YyFzmCiqVarRTuk8u/h3HabBquUJJ9T/T9D16MXDqrQN+Nn+LvoVD2wvrg+p/oebZX8yHYzoe0DmU7JUqsa0ODJacIME6HTPMjVdHh8Dg6zpvootSa0XB56rqOOrV6tOMmpO6uaTY23/aXvp1mgua0Oa5stkTBBaDEgxmOOmS3Yz8P4GNpRi1fhvP3NOF2hWm3GT8iWtu2kM8PmSR6qJHZODpfVueLbXnkS3iKj4nMr42grVa2NjyxtN33TWmAMOQJAydPfuyXS4XA04QvUV5NZ9SfCPK3NavN5WSo6+JnKf0vJfLvnfy7czpVx3iLRRp1RlibmODhk4eBlVrTjJweqdvnarPvLOE9+KkuJmVHwsZzUVdmaVzlHSpeRc+nRnJs1DxyljJ4ietPktOxYyq162Il/b9EbrPhKXna3UToRSijSbH7PG11e0D1TTDtRiduaCNBGZO4RxUra+0J4dRo0M6s9OpcZP0XXd8LPJtJXehjbVXYLPaXNaIY4Y2DhJIc3wcHeELPYuNlisKnP74txl2rR96tfruZPU9ti79NjtTXk/dVIp1Rugnsv5tJnkXKfiIb1NviszVUhvI7PtBUig+N4j0K5ja9Vxwr3eLSItKN278n6HPIyXIGhaE02UvTGzq3Hts0nVzdx7yND4Lq9k4zpafRyf1L0MkyNX6+bTWP8UeQA+SodotPFTtzPG7swHjIqGld2PHoTLacOFgqA5HqXBwER+7d8wF0+MdSGEpqSs7wTtpqv1toWWAt+ai+tep8/hbj6Iz0rVnOguJMNDRO5rRDQO4AIYRhGP2q2d+96nXeiC6BTs7rQR26zoB4MYSI8XSfJb8J9Tk+WXv86jj/wAQ4pzrqitI+r/Y6Epxz4QBAEAQBAEAQFHLxg5F0wnt0fzVP8aS5+ml+dr2/wCH0Ov/AA9fclfkvVmr6NLRFerT9+niHNjh8nOUXa8L04y5P1+Il7ZhenGXJ+pO9qrUfsWHvDT4OZHoSrDYdeVathoLSO/f/wCsHb10OI2lFQpTfO3mzXdHLgLU8bzRMeD2yuuxye4nwuVOCa332E7vivgo1XnINpuPkCqXEQlUpunHWWS78v1LPeUfqei/Q4zTEAcl1Mmm3YoI3srnRejiofs7xGTarvUNJ+KosZFrEydsmou/N6eSSLbBtdFbk37/AKm5vmsIic9dYjUTK53bOIUYbi+7XWz5XXPsXhxVnho57z0OGX7ePX16lUSWkwzecDRDI5xPNy6rZuDeFw0KD1Wv/M9fDTsRvudc2Lu1tls7GvIa/DLpInE7tP8AXIdzQubjiqM8VVxdSSV/pirr7Y5J882rmmrvS+mKuRbpRoNLadVp9mqW+FRuI/3MCy2DXh+frwpu8ZJS701/5M3q+5G+pz1zZEHQrrwdeum9DXu2m8klwaab/wA1MOaSeEkArhdt71NSpLRTS6t1rej5NK/V46N1JyfUzSBc4QUelnrOY4PYYc05H9blso1p0pqcHZoFtR5c4uOriSeZMlYzm5ycnqwGNkgcSB5leI9Su0iVbWH/AKSrMSKLpMjP7t+nESV0GPu4UU7XUocdcuHPMtdn2/MK3Nf9SOChTT6Awh4d96PHA3fZoMwyORBII85UnBpqDu75vu6u4+fbWTWMqX5klUwrggCAIAgCAIAgKOQHIemP97Q/+z4UlQwS/N17f8Podh+Hf6cu79SNbDOi3Ue/GP8A8nx6wscfHew811X8Myz2mv8A2su71RP9qnfcc6jR8T8lq/CkL4/e5Ql/2rs4nBbXlahbm0RmxWt9Ko2pTMPYZHDgQRvBEhfQ5wU4uL0OcjJwlvI3N/bVVLTTFPAKbTBfDi4ujMDQQ2c+9RqWDjCW83e2hIrYmVSO7axoFLIxP+j3s2d5JABqE+UNnll6LnsbVSxk1JqyjDtWr8M/UtsHH+SrLNtmk6Qb4wUiwE465LRxFMe2fIhv83cuf2Ph3jtoSxE84Qd8+d3ur1l3JF3bdioo5su6PDa3TarY6W2d9d0agHEG8Bif2Wa6SFVY6hsyFp4qMFfmrN9yzfmFfQx72FoDg209biAloqEkd5bmWnmFIwLwcoOeE3LPXdVvHR9iYMNTgTjYS0E2W0U5MNeSBuh9P6tPmuJ/FSca1NqWUo6c7N59yay6zGSW7LLgZLVzBWHpXoOZGIROm/4IszZOnKH3I80MD2sLZqN5z5An5LGf2s2UFerHtNrtxVayyVzkYpYNc5cGsgjLj+tFcVoQeLpqLV01fP6sop2assstc83rwLrZcZSrwXXfwzOM0KJe4NaJJ0HIE/JW8pKKuztJzUVvMsXpkdf6IbwBsxpHVlRwHI9sZeL/ACWGGqqninTd/rV+rLK3bxOO/EFFquqnNft7eJ0NXBzwQBAEAQBAEAQFHIDj/TH+/o5fhd/wVIr/AJqtdW+30Ox/Dtuhl3fqRnYn/wBdZ/zE+THys6s4whKUslZ+jLPaf/xZ93qif7V/uWf/ACD/ABcon4RSWNlz6OX/AFQPn+2f6K/5l6Mjlhs3WVGMBjEczwABJ9AV2+PxiweGnXavurJc22kl4vPqKKhSdapGmuPxkwOyVLq8UEd+NxdHHXCfJcitqbXjR/NOUWtd3dja3as//wBXtncu/wAhhXLo7O/O71IVUZDnN91xb5GJ9F29OaqQjNcUn4q/6lA1utrk35E92Xf1dlbkJcBlxxFzj6FcFtLGKli8VPW8ox7oxs/R950eDpXoU11N+LyOabU23rrVULZLWHqmcmEg+bsfouk2JhI4XBQiv7vqfP6tL9kbImN3d2NnrgfaakZim3N5GvENb/EeO4eCz2jtB4an/LW9Uf2r9X1LzeXM8uuLOwXPddKgwNa2ABkwAACdd+Z4kqiw+zn0jr4iTnN8+HV8yXBEapXvlHIj3SLdzH2d7mjtMmq3LQtjHHNpOXIr2hBYPaVN08o1bxkuHU+6VvFm2jNyjnwOUkLrkbbkv2EMUbZwhnwqfULjvxZJ79CKfCfrGxhPKEn1G6u1k1W90nyH1hcnLQh4dXqIkV72EGg0iJInmc3A/LxVhisJClh6VVNZrPrvnf5myVNupvw5adxFQVAK9O5n3JRLquXCPE5fCV7Gm6slTjq3Yk4Wym5PgjE6TaxFmcNcVZrZ/KHO/wCIVnh05bQm29L/AKI6PYsE6qfKLfp7kI2LoY7bRBEgFziO5rXFTtoT3cPL5xLzaU93DS7vU1162I0a1SkfwPIHePwnxEFSKFVVacZriiRh6qq0ozXFEq6LLdgtD27iwP19xwBy/K93komOn0Mqdf8Axln2PUqduUd+jF9dvH/R2xpXRo4guXoCAIAgCAIAgKFGDkHTK2LRQ72OPq0H4KqnTca023k7W8LM6/8ADjvSn2o1HR1YC+0GtHZpNOf8TwWgDj2S4+Srdq1FGhuXzdvBZk3a9ZRpKnxk/JE22ooE2c5aFr/CdfIrH8ON0NpQU8t+LXirr08Ti9qLfwza4NetmaLZofft7muPoB811P4odtmS65Q9b/oVOylfErsZ0a1ZUGz/AAjJc5tC8NlJS1tHT5/suaWddtdZyrqy95aPac8jxLj8NfBd70kKFHpJfbGKfcl8sczuudTdWrb9Sfhgp0mBu7Tk0QPgF80r0N6iqtX7qkpSfLP5kdVT+n6I6RSRyuyUnVHNa0S55y5nMk92pJX0GtUhQjKUsox/0vZdZidU2auoUaYA3b95J9p/jp3RC5zCqeJqyxdVa/auS4fNb3NVaVluLvN2rMjmn2qoF9nqAaljx5sMesKBjXuTo1XpGcfC5voPVHJC0OGa6PNOxvJhs5YOqsTiZms41B+UYWt9Gz/MuG/ElWVTFxf9sY2XbduXg3buPKjvSkZ9zsl57m/Ehc9Uvu2Rpwa/mX6ib2qiTSiASBlzHD1XZ43Dupg3C12l5rl18jylNKpfgQK2WYseQAYJ7OR8uY0XHJ3VzXVpuE2rZcCQbL2EgyR3nyho571Z7IoSq4lTt9MfXh89zdu9FSaer+fO01HSVdhfZqkEE03CrH4oEh2Q17LnHwUmVJYbHNuae9459SXVr4563WxsRu1o3Vk8urq8yL9GVgLqlStGgFNve5xBd5AD+pYbUk5blGObb/ZefoWu2qyjGNPvfYv39DYdJGzbyevY0ksEVABq0ey8Rw0PdHBZYbewlV4erpf6Xw+PlzuRtjY+Nujk9dO3iu8j/R2JtncKT59BruzIWe1Wugz5rq7r9hY7XdsP3o7xR0XR0/tRwDPRZgIAgCAIAgCAo5eMET2m2Yba3MNZhcWSGuY/Bkc4cN6pcS8cm4xgpcpJ2t2otcFj3hk+jla+qav4Gfc+z7aTWtAa1jdGN05uO8/qVpwux5yn0uKld8vf2RpxGNlUbd22+LM28bta8EkTlBHEbxnlmMlNxmz4VJdNG6ms1Z55aWvkn/si06lluO1mR+w7NCk8mmwtxCJc7EGgmYk8hxVfj57Vx+7RrJKN76Jc/utq0uWXqZYejhsO3OGvzQktazjq8J0AA4aaK3q4SFTD9BLNWS8NDBVGp76IrYtnQ2q+pmJJImDGKcWGPnpK0NY3EUI4WraMY2V9XJL7b58O6+TMYUqFKo6sc2/K+puLbZpYA0ezoO7SF7j8H0lBRpr7dOzvNlKpaTcuJp7g2SbSJLQRJguf7QbrhaIED4xmtFX85tBxVb6YrVWa7+N2+HBZ2N0qkIaZsl9OyNAiNFcQgoJRjkkRG23dl/UN4LI8PGvYmuBC1VqMasHCejPYycXdETtGwdn63GQ4MmerB7B3wd4GuQIWdOpiIvd3k48Mvq8b2fba/WbelyNvbbKS2GxAEYABBHAcFX47CzlD+U9L5WWfsKc43tPiYF03ZDoaHCSC4ncBwXO0dn1qtaK3Wkmm3pazJEeioxbT1+eBLWrtCCYtW7mO1G+TGU8yq+tszDVs5R43dsm+/U2xrTjozIZTAyEAdymwhGCtFWRrbbzZh3nYzUiCJG46GeKrNqYCWKgtx2a8DdRqqDz0ZiXPcwpRDWMa2cLGCBJ1OQhRtn7LrU63T15Xa0zv1Zs3YnFdLzbfFmzr2YPEO56kfBW+IwtLER3KiuvAiQm4u6NVYtmaVN7nNa0YjJwsa0uj3iNVVw2Kt9OrUcktF7/ETKuPqTiovh138DdgK7RBKr0BAEAQBAEBrP2/Z8Rb1okGJM4f6ohQv4hht7c31f5xPN5GxY8ESCCDoRmFMUk80elYXoKoAgKQgMW1P3IDFq1A0EkwAJJWM5RhFylogauy7S0scOa4CYDjEcyNQqd7bo7+7uu3P9grP5kSYPETuVxGzV0DwfauA81kCz7S5AXstXEID3kEcQgMStRjkgLGOgygNg05ICqAIAgCAIAgCAIAgCAIAgMe318FN7vdYT5Alaq89ynKT4Jg5iwZLgTAzbsvOpQMsOW9h9k+G494UzCY6rh5fS7rlwGmhP7ttra1Nr26HdvBGRB8V2GHxEa9NTiZmUt4CAoUBrnGSgIttFeOM9W09lp7XeeHIfFc5tXGqS6ODy/U8fI0sKgWpiTi6qxdRpzuaB5CCV2uzpb2Gj1ZeGRtlfj1ehlgKaYl3Uu4FAWkIC6lUg9yAzciO4oDBqNgwgMmyOyjggMhAEAQBAEAQBAEAQBAEAQGFe9HHSqNkZtOuih4+G/QlG6WXHTLM9jyObsXEGtFUPSR7F2uHvpHRwxt5jJ3pHkr/Yde0pUn2r9QiYrpDIICyseyeSAjt+W/qmQPbdk3u4nwVftDE9FT3Y/c/JcX7Ht7ZkQIXKV3ojArTplxDRqTA8VjQhvTsgld2JyHMptDZAAEAf6XaOrRw8EpNRRsjCUtFcuF8U25AOd3xHxVZV2/hou0U33W9STHBzetkU/bzfcd5haF+IqX+D8jL8k/8kepvOi4Zkg8CDI8lOhtrByjvOVup6mp4WquBays0+y4HkVPo4ilWV6ck+w0yhKP3IzbG/ULcYlLY3QoCyyuz5oDNQBAEAQFHGEBiXdedOu3HScHNkiQd7SQfULVCtGeUTZVozpS3Zqz9zMW01hAEAQBAEBbUbII7ljKO9FoLU5teVmNOo5pEZyPn+uS4CUHBuEsmsmZVY2nlo80YyxNZ7WK0mlUZUGrTMcRoR4glb8NWdGrGa4M8Ok2asHtDmmQ4SD3FdzCcZxUovJmZ6rMGBe94MpMJcc4yG8ngFExWMp4eP1avRc/26z1LK/AgVstTqry92ugG4DcAucrVpVZb0tTC5jxOig19UNXZGysdlLCHH2t0buXeteHqvetHUsKOG3FvT19DY0LE5xGIxJ35n9c1YrA1KibqO3m/nabOlS0Niy72DWTzMfCFlHZ+Gjrd9r9rB1pv57llaiwZBo8z9VvWCwrX2Lz9zB1anMo2yscNCOR+qjVcBh+Ca7H73M41p8TFtFjLSC0zGm4rTTwkqbvTle3czJ1FLJousV5vY7PtDeDr4FS6W1K1D+p9S69fH3NcsPCemRvzXa9gc0yJ/QK6PD4inXgp03dEGcHB2kQHpUtzqdKhgc5jutxhzSQRhaRqPzLViKj3t1dpe7AoxqVZ7yurWt3m/6PdpjbKB6yOupENqRvn2XxunPxBW6jU31nqRNrYD8pW+n7Xp+q7vQli3FWEAQEb6Qby6iw1ngw4gMbGRlxw5cgSfBQcd9UFG9rtd9s2vBFjsmh02KjFrLV93yxzDo1v/7NaBTcT1dUxE6PiGnx0PhwUCq1RksQk3urO3Fftr4nUbawXT0d+OsfTj7nb6FQOEjQq5pVI1IKcXdM4dpp2Z6LYeBAEAQBACgIztRYA8Ymt7QzndwA8dPJcxtnDpS6aMeV3w6u/h4X4G6KdSG7xWn6kRCoyMEPTYXTfNShk2C0mcDtPA7lPwe0auGW6s1y9hobSrte8js0mg8S4keQAU6e3ajX0wXr7Hu91GgtdqfUdieZPoOQ3KnnVnUnvzd2zxtvU81LBs7usuenaPoo1aEqtowLHD0lTW9LU31OgA2IE8YzVhh4woJJarjxzPZtyZ5Y1Lc7muxkCuFFk2jYjwqvk5LZCbSzPGsy+iclorVczKKLLQ/NKU8riSPENBOY+vgVjWlFxe8r/OYjdPIo17qRB1adf/G471hgKk8JPfi96D17eXU+XPgZVUqqs8mRbpadipUHA5B55dppI/xKvquIU6yjF5bt+rUs/wAOR3ak7629GR7oyvPqbcxpMNrA0zwk5sPPEI8Vtoz3ZotNuYfpcK5JZxz9/I7sFYHClUAQHNumi1RRoU/fqOceTGxpzcoGKV5xfK/6HSfhunerOfJepyYHhkeK0vrOu11PoDYq9OvszH5SWgnnmH/3B3mtWyZuG/h3/a8ux5nz3aWH6Gs4/OryJErorwgCAIAgCAxrZSlpH67/ABUbFUVUpOLV7/H1dnXYzhLdkmQm+7uwOxNzBEuEREk5/VcZiaPQT3L3yvpbVu3oZ1qd10kVlxNUFoI4QBACUPDY2axEDG4chw19cjyUtOTp71stPX2JtCjZ3lryNnZ24ealUoqEc9WSJO7M6m+YjMnctL3t9Qjm3oe5WuZjbrnMmD3K7obMkl/Ml3L3evgRZ1+SPOrdLvwnzWdTZuX0Sz6zyNfmjFoWJznFukaz+s1V06FerUdOKs1q3ovc3OpGKuzZC7GgZuPoPkp62JTa+qcm+5fozV+ZfBI1lqspEkGR6hR8Rs2dCG9B7yXj+5nCspOzyMeid6o8RV0RKhHiWVXzI4iPmPVbaMnGDXPX9PAxlqRjbujisR1+7qNcO6SWn/NZ4Cu3ilFvKzS9fUt9lPcxC60/nkc3oVixzXt9pjg5vNpBHqF0TOmnBTi4vRo+mLDaRVpsqN9l7A4cnAEfFWid1c+Y1KbpzcHqnY916YBAcZ6YrXitlOnup0QfF7iT6Bqrq+dV9h2f4dpbuHlPm/Rf7IGtZfnVeiS1E0S33ajmjk5rX/EOUGD6PaUbf3Rt88Dk9v00p36l5Nr2OmrozmQgCAIAgCAIDWW27w4kjU98Rr3Z8lTY3ZkK0nNLN9dra56O/DIkUq7jk9Pny5DLzu804cAQ07iIjwO5cvKFSNuki03zVjCvSUXvQ09DBWJoCAybuZNQdwLvLT1Kxm7RyN2GipVFckNucHOa1vssHrv9VPxWIiqsaVP7ILTr4+faWNOD3XJ6v56HjKy6S+aMLGbdJ7RO8D46q22RFSnKT4JedyPiLpJGxvC8m06NSo9wYGMccZzAgHON/JXxFOSbAdLdpq2mnZ7dTYW1nBjKrGlpa9xhuNoJBaSQNBHegOxW23Mp03vccmNLjGZhoJPoEBw9vSra6tqplzm0rN1rcVNrASKeITicZJMTmI7kB2WxVm1QDTe17SJxNIcIOmYQGrtbQ1zgNATC+e4uko4ucFpvfuW1N3pp9RjsC8r1d1bqMoxvmYt82fHRqs96k8czhMesLVQnu1IT5NevsSaE9ypF8mjjAXZnZHceiq8utsLGEy6i40zy9pnhhIHgp2HleFuRwm3KHRYttaSz9/MmS3lOWudC8k0ldg+c9qbx+0WuvVGjqhw/lb2W+gCqKd3Heeru/HM+kYGh0GHhT5LzNWsyUdM6IXENqZwDVA/sOXwUCU93aFLPVNfscx+IFdrs/U6sukOUCAIAgCAIAgKELwGjvyyt13OyI8N2WXmuX23hY02qy45fMv1JuHlvxcHoQutSwuc3gY+npCpSDKO7Jx5FiHhm3L++G7LXxavY23o3ds16m/Df1O5m1Ycz3n5qNN/VJ9b9S3tkejxK9hWcOwxcblbLWwOk6HI/VXGzsdGjU3uD15/ERq1LeVjRdIOx7rwaypQqgPYILHOPVvEyNPZeDOcb/FdfTqQqR3oO6K9pp2ZH9j+jSrRrsr2t9MNpOD2sa4uJc3NpLoAABgwJmPNOpGnFym7IJN5I6T9qZUxMcOy4FuejgRBB4b1X0NqUatRw05Pn7G2VCUVc5lbuhusah6ivT6onLrQ4PaOHZBD445SrM0nQdk7hpXVZuqa7HUe7HUdEF7yAMm/haAAAPiSVAx20KWFg3J58Fx/11m2lRlUeWhR5kkneZK4GdWU5uo9W7+JbKKSsUAWDd9TJFCJ/XmvVazfExbscQrU8LnN91xHkY+S7mMt5J8ztoS3oqXNEp6ONoxZLTFR0UqwDXk6NcPYeeA1B5zuW6jU3JZ6FRtnAvE0LwX1RzXWuKO5teImfFT95NXOFIN0j7Xso0XUKTprVGlpj8DTk4ngSJA81X1MTGreEM1xfDs6+vkXux9myrVFVmvpXm/bmcZC1nahD06v0R2MijjP4qjneAaGD1xeShU4dLtFPhCPm729fI5Hb9X+Zu9SX6+x0tdEc0EAQBAEAQBAEBh3pHVv5KBtNJ4WonyNtD+oiBXr+9PILiYvIYr+q+4xFkaDKul0Vm+OXhPyS9rO17NG7D/1F13Ns05+KiSabdi6PZYGLyIjfPSNYbO803VHVHAw4Umh4BGoLiQ0nkSrbD7FxdaO8lZdbt7sjTxUFlqbHZjamzW4ONnc6WRja5pY4YpjSQdDoSsMThcXgWt92vxT5eZlTqQq8Ddls6yeZJUSWKqy+538zduRQDAtUqkpas93UXteRkHOHIlZRr1YrdjJpdrDhF6pGsv8AvQWWg+sadSrhI7FMS44jHgO9bMNQeJqqnvJX4t/LmurPo43sQi19Jloohr692VaVN5ADnVHNnflipAExJjJXUNh0ajcaddNrqT9JEV4uS1iTLZraOhbqXWUHaZPY7J7Cdzh5wRkVUYzBVcJPcqLsfBkqlWVRZG2DvUKPTk08uJnJJnDJnVdwdvoEPTYWe+7Syn1bLRWaz3Q9wHIZ5DuCwlTjJWay5cPDQjSwdCU9+UE3zsjAcZMnU6lZpJKyJCVlZFEBUDhmdwQN2zZ37Yu7RRs7GRmxoaTxJAc/+4nzUbY1qsqle2bla/VZWXcfPtpVnVquXB5/ovIkaviuCAIAgCAIAgCAxbxqAMMiRoeR3qDtCpGnQk5ptcexmyjFymrHP7zP3roMgQJ00A+cri3GMcou652t5HleW9UbMVeGo97CYqM5/EELx6Gyg/5se03dVhaYPPzzC01qUqU92XU/HMu4SUldEe28Za32Xq7G2alV4pvcHBpYwzidJ45AkaAlS9mPDxr7+IeUVddb4e5GxO/u2iRC+dlXXSLPbbFLzZ24bU0z940+0+PwtMkEfhGE7iVb4fHx2i54bEZb329XV28evNcbEapRdK0kdDuO3ULRSbXs+HDVzJDQHYhq18DNwJIz+a5/FUqtGbpVb3Xh3dpMpOElvRNioxvCAIAhi7HNaL/2teoeM7HYD2T+GpUmQe+XCfysHFdJJfw7AbryqVPJf6831Fev51XqRJ7Fsoyjb32yk8sFWmRUoBowOeSDjmctJiPaznMhVlTaE6mFWHmr2eT425fOBIjQUam8iQ08z4gTzn9eChx+1u3HXueRvnkcPq08Li33SR5GF20ZbyTO2jLeinzLV6ehAEAQEo6P7m6+0CoR2KRBk6F59geHtHkOKgY6q1FUYu0pu3dxeRV7VxSpUdxav04+x3OxUAxoaPPjxKu8Jh44eiqceHxnCTnvy3j3UkwCAIAgCAIAgCA1N/H2BxJPlH1XO/iGbUIQ4Nvy/wBkzBrNsgT3ySeJJ8yueILd22UQF9mPbZ+YfEIZQymu1EsttkinTeOEO5HNp9YVhjcC44SlWWdkr9jzXhoWlGtepKL+czCYVRslFzmggggEEQQcwQdQRvC8Tad0YtJqxzW32OtctZ1os7TUsFV331AGTSJyDmk6DcHfyu3FdJSq0tqUlSqu1VaPn84rvXEgSjKhK60J9c170bVSFWg8PYeGrT7r26td3FUOIw1ShPcqKz+acyZTqxmrozloNgQXIBtvtHUrP/Z139uvVltZ4PZpt0eMWgMe0dwy1OV9s3BQpR/N4rKK0XN8MvTn2EGvWcvogSrZm4qdis7KFPMDNz4gvefacfIAcAAFWY3FzxVV1J9y5LkSKNPcjY2L3KMkbkbdl3xRzOF3tGTlPA8hA811f8LSwG7J7svufK/X2LLqz5lf0962Wa0OK7a3aaFrqDLDUPWNIMjt5uz7nYgtuDlekotpuOTs7r5Y7bZldVcPHmsn3aeRolKLAIeBAZd13c+vUbTpiXHU7gN7nHcAtVetCjBznoaq9eFGDnP/AH1HddkrhZZ6LGgaZgnUk+04jcTw4QNy82bh3NvE1o/U9Opfp68zgtoYuVeo2385EiV2V4QBAEAQBAEAQBAam/8ARvM/Bc7+IfsprrfoS8JrLsIAzRc8QVoVQ9PSytmoz8w9DK8ehnTV5x7UdDu+kDSaDmCPjquz2fTjLBwi1dOPrqbaraqNrmaK8bCaR/hOh+RXK7T2c8JO6zi9OrqZY0K/SLPUx2v4qqN5c5oIIIBBEEHMEHUEbwibTujGSTVmQS8uj99KqbRdlc2WofapGTRd3b4GvZIcOEK9o7YjUh0WMhvrnx+das+0hSwzTvTZYy/b6pDDUu+nWI/HTdAOW8NcR6BHhNl1HeFZx6mvde550ldZNHnXpX1bZY8U7BROTi0zUIjSQ4u8sKzhLZeF+pXqy8vS3qGq9TXJEn2V2XoWCmWUQS50dZVd7bo/xbwaPU5qsxuPrYue9PTguC+cyRRoKC6zcOcodiRY2tz3cScbwYHsg8eK6bY2y3fpq0dNE+fP2IGKrr7IvtN45gIgrp5RUlZrIgLIg+2GzTa7cLuyQSaVQD2Z1ae7SRyK5CvGrs7EOVvofcrcupovtn46VJ70c+a5nKr0uC0UD26bo99oLmH+YacjBVnRxdGqvpfdxOro42jW+2WfJ5M1tNpcYaC48AJPkFJbSV2SJSUVdskF07HWitBc3qWe88Q7+WnqfGB3qBX2jRpZJ7z6vcr8RtOjSVo/U+rTxOr7MbK07OwBrTBzcT7biNC48I0A4rLDbOniWq2J0tlHNWz4/L8zk8btGpWm7v2XZ7kpaF0NiqKr0BAEAQBAEAQBAEBgXtZy5sjVuY+YVTtfCOvRvHWOfujfh6m5LPRkEtFheHHC0lpMiO/cuQUk1cxqYecZOyyPP7LU9x3ksro19DU/xZsLnux5diwnLQcJyk+q2UcPUxD3aSvz6us30ae49+plyJ1QYGtAGgyC7ulTjTgoR0WRobcndi0UA9pa4SCvK1GFaDhUV0z2MnF3RH7bdLmklnabw3j6rlMdsOpTblQ+qPLivcsaOLi8p5M1+nd3f6VFKLi7SVmS7plcaxsLFcaWFihelhYUmFxAaJK3UMPUrSUYK9zGU1FXZurBc8GahBjQDTmZ1XUYDYapT6Ss1K2i4ECti95WhkbgBdCQiqAtcyV40mrMGDWuphMglvL6KoxOxcPWlvK8ezTweS7iRDEyirPMsbc4kdt0cMvko8Pw/RUk3Jtcss/AyeKbWiMiz3exmYGfE5n/AErHDbMw+He9COfN5v8AbuNU685qzZlqeaggCAIAgCAIAgCAIAgKFAYr7uYSSWjPXx+feoE9mYWcnJwV388evU2qvUStcs/ZVP3f7nfVaVsXBr+3zl7mX5mpz8ke9CytZ7IA48fNTKGEo0FanFL5zNc5yn9zPdSTAIAgPG0WZrxDgCO9aa2Hp1o7tSKaMozlF3izCdctM8RlxPnnvVZLYWEeiay5vxN6xdXmef7Bb77vT6LR/wCnaH+cvL2M/wA7PkvM9ady0xqC7mT8lJp7EwkHdxb7WzCWLqvjYz6VMNEAADgFaU6cacd2KsiO227svWZ4EAQBAEAQBAWvcAJOgQFKdUHRAXoAgCAIAgCAIAgCAIAgCAIAgCAIAgCAIAgCAIAUBjC0SQcwDOu8AawgBtYABIIkE7tBvPORlrmgLzXziDk3EctP95FAH2gAnImI/uMBAHV4E5nOIGszHxQFjqpJIwndOkCY1zz8EB50Iad5JkaZANOfyQHt9pETB0Bjf2tEBdSrBwkaaTu8OKAvxDiEBWUBVAEAQBAEAQBAEAQBAEAQBAEAQBAEAQBAeP2YSTJ0IHcDrCAudSyABIjl8wgLXUJEYjpB0zyjPJADZx36g/0xHwQD7OMszkSY3STOfmgKvogkEk5ZxukaTxQFBZxxOjuH4jJQFW0AJzOgG7dogLXWeRBJMcvpGhhAWmxiZk6zu4gxp3eqA9qdOABwEeS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6" name="AutoShape 26" descr="data:image/jpeg;base64,/9j/4AAQSkZJRgABAQAAAQABAAD/2wCEAAkGBxQTEhQUExQVFhUVFRwXFhUYGBcYFxwbGBgXFxYYGBYYHSggGBolGxgUITEhJSkrLi4uHCAzODMtNygtLisBCgoKDg0OGxAQGywkICYsLDQ0NDQsLSwsNDItLCwsLC80LCwsLCwsLDAsLywsLCwsLywsLCwsLCwsLCwsLCwsLP/AABEIANYA6wMBEQACEQEDEQH/xAAcAAEAAQUBAQAAAAAAAAAAAAAABgECBAUHAwj/xABDEAABAwEFBAcFBQgBAwUAAAABAAIRAwQFEiExBkFRcQcTImGBkaEyUrHB0RQjQnLwFTNigpKisuHCJNLxNENzg6P/xAAbAQEAAgMBAQAAAAAAAAAAAAAABAUCAwYBB//EAD4RAAIBAgMECQIEBgAFBQAAAAABAgMRBCExBRJBURNhcYGRobHR8CIyBhTB4RUjM0JS8WJyssLSFiQ0gqL/2gAMAwEAAhEDEQA/AO4oAgCAIAgCAIAgCAIAgCAIAgCAIAgCAIAgCAIAgCAIAgCAIAgCAIAgCAIAgCAIAgCAIAgCAIAgCAIAgCAIAgCAIAgCAIAgCAIAgCAIAgCAICjnAarGUlFXbCVzyNpb7zfMLU8TSX9y8UZbkuRcys07x5hZRr05aSXig4tcD0W0xEoAgCAIAgCAIAgCAIAgCAIAgCAIAgCAIAgCAIAgKEoDRXvfbaYccTWNbk6o4gDwlc5jdrzdR0cMrvnr4dnNk7D4RztdNt8EQ+3dIFnH46tQj3GwPNxb8FBeHx9Z3nNrvt5RLqlses/7Uu34zVWjpEZ+Gg93AuqAf8Sj2RObvUnfub9WTIbFnxml2L/RjHpDdus7P63fILL+Cw/y8kbP4Mr/AHvwKN6Qn77PT/rd9F7/AAWHCfkg9jLhN+B6M6RT+Kz5d1U/AtXktj5W6Ty/cxexeU/L9zNsnSSxv/tVWjg1zXehAWylg8VQW7Sq2XLRfqaKmw5Sz3ovxXub66duKddwayqQ86U6jQ0nuEZE9wMrGriNpUXvyldLqTXomV+I2TKiryjlzTuTO7rX1jZ0IyIV7s7HLF0961mtV84FLWpdHKxlqwNQQFCV42CI7a7bNsRbTYwVazhiLC7CGt3FxAJk5wN8HgpFGg6mfA206W9m9DI2S2zo22WQadYCTScQZG9zHfjA35AjeMwsatF09dDydJxJOtRrKEoBKAqgNXf96dRTkAFzjDR8Se4fRV+0MZ+Wp3Wr09xexrrh2iNR+CoAHH2SND3GdCoeztqSrT6Ora70PLpkgr1wxjnuya1pceQEn0Cu75XM4xcmorVmn2e2ss1snqXHE3VjhhfHGN47wsKdWM9CXi9n18L/AFFlz1RvCVsIRzHbnpDdTqGjZCJaYfVgEToWtGhjeVWV6k6srQlaPVq+/l2a8zptl7EVSKq4hZPRe5OtlbRUqWShUq/vH02udlGZGsbpEFTMNJypJso8bThTxE4Q0TNqt5FCAIAgKEIwQbbjZ37Q0sxYO3jY7VswQWuHiVyWJU8Di5VN28Zfrm++/kXuzMb0L3rXys0QMbAWic6lADjif/2LN7YoJXs/L3Og/jFG32y8vcyH9HlTDIr0y7hhcB/Vn8FgtrxvnB25/Pc1LbMd6zg7dq9CJW6yPovdTqDC5pgj5jiO9WtOpGpFSi8i3pVY1YKcHdM2my+zzrW93awMZGJ0SZMwAOORPgo2Mxaw8Vldsi43GrDJZXbJFV6Ox+G0Hxpj5OUCO2Hxh5/sV8dsy4wXj+xhVej2vPZrUSO/G0+QaVtjtek9Yvy9zdHbNLjF+Xue91bCVW1Kb6lWmA1wdDMZd2SDGbQBMayV5X2nSdO0E22n1W4Z/sa6+16coSjGLzVs7W9WzqlyNjE7c6I8Jk+qlfh+jKMJ1Ho7W7r3fZmcni5K6ibddERAgNJtXfjbLQfUiXBpwjQFxIDQT3kj1UapV3q0MPHWflFfc33Xt1m2lT38+BwetVc9znvOJ7zic46knf8A68Ff06cacVCCslkiYitCs5jmvY4texwcxw1BGh+RG8EjespJSVnoetHdNj9om22zipk2o04arPdcBnH8JGY58QVV1afRysQKkN12Nner4o1D/A7TkVDxc3CjKSV8jC1yH7NXyaTgx5PVuyzM4TuI7uPmuc2ZtB0p7lR/S/J+xgnYnQK6szINtbVJtGHcxojxzPyXH7Xm5Ypp8EreF/ViWiRpmVC0hw1aQ4cwZCroScZKS4GGhO9oK3/R13DfQeR4sP1XbTrN0FUitUvO1/BMm4WC/MQi/wDJep8/XVb30KrK1Mw6mQ4d/Fp7iJHiot7ZrgfRMRQjXpypz0Z1vpD2v6mzsZRd95aGBwI1ZTcPa7idB4ncplar9NlxOO2Rsx1q7lUX0wfi+Xucx2VuU2u1U6I9knE88GN9o+OQ5kKHuOX0xybOp2hi1hqEqnHh28PfuPomjTDQABAAgDuGQVlCChFRWiPnTbbuy9ZngQBAEAQFC1eNXB5iztH4R5Ba1QpLSK8EZb0uZc+mIiPBZShFx3WsvIx6zjfSvYwyrScNSHsJ0yaWub5YyFzmCiqVarRTuk8u/h3HabBquUJJ9T/T9D16MXDqrQN+Nn+LvoVD2wvrg+p/oebZX8yHYzoe0DmU7JUqsa0ODJacIME6HTPMjVdHh8Dg6zpvootSa0XB56rqOOrV6tOMmpO6uaTY23/aXvp1mgua0Oa5stkTBBaDEgxmOOmS3Yz8P4GNpRi1fhvP3NOF2hWm3GT8iWtu2kM8PmSR6qJHZODpfVueLbXnkS3iKj4nMr42grVa2NjyxtN33TWmAMOQJAydPfuyXS4XA04QvUV5NZ9SfCPK3NavN5WSo6+JnKf0vJfLvnfy7czpVx3iLRRp1RlibmODhk4eBlVrTjJweqdvnarPvLOE9+KkuJmVHwsZzUVdmaVzlHSpeRc+nRnJs1DxyljJ4ietPktOxYyq162Il/b9EbrPhKXna3UToRSijSbH7PG11e0D1TTDtRiduaCNBGZO4RxUra+0J4dRo0M6s9OpcZP0XXd8LPJtJXehjbVXYLPaXNaIY4Y2DhJIc3wcHeELPYuNlisKnP74txl2rR96tfruZPU9ti79NjtTXk/dVIp1Rugnsv5tJnkXKfiIb1NviszVUhvI7PtBUig+N4j0K5ja9Vxwr3eLSItKN278n6HPIyXIGhaE02UvTGzq3Hts0nVzdx7yND4Lq9k4zpafRyf1L0MkyNX6+bTWP8UeQA+SodotPFTtzPG7swHjIqGld2PHoTLacOFgqA5HqXBwER+7d8wF0+MdSGEpqSs7wTtpqv1toWWAt+ai+tep8/hbj6Iz0rVnOguJMNDRO5rRDQO4AIYRhGP2q2d+96nXeiC6BTs7rQR26zoB4MYSI8XSfJb8J9Tk+WXv86jj/wAQ4pzrqitI+r/Y6Epxz4QBAEAQBAEAQFHLxg5F0wnt0fzVP8aS5+ml+dr2/wCH0Ov/AA9fclfkvVmr6NLRFerT9+niHNjh8nOUXa8L04y5P1+Il7ZhenGXJ+pO9qrUfsWHvDT4OZHoSrDYdeVathoLSO/f/wCsHb10OI2lFQpTfO3mzXdHLgLU8bzRMeD2yuuxye4nwuVOCa332E7vivgo1XnINpuPkCqXEQlUpunHWWS78v1LPeUfqei/Q4zTEAcl1Mmm3YoI3srnRejiofs7xGTarvUNJ+KosZFrEydsmou/N6eSSLbBtdFbk37/AKm5vmsIic9dYjUTK53bOIUYbi+7XWz5XXPsXhxVnho57z0OGX7ePX16lUSWkwzecDRDI5xPNy6rZuDeFw0KD1Wv/M9fDTsRvudc2Lu1tls7GvIa/DLpInE7tP8AXIdzQubjiqM8VVxdSSV/pirr7Y5J882rmmrvS+mKuRbpRoNLadVp9mqW+FRuI/3MCy2DXh+frwpu8ZJS701/5M3q+5G+pz1zZEHQrrwdeum9DXu2m8klwaab/wA1MOaSeEkArhdt71NSpLRTS6t1rej5NK/V46N1JyfUzSBc4QUelnrOY4PYYc05H9blso1p0pqcHZoFtR5c4uOriSeZMlYzm5ycnqwGNkgcSB5leI9Su0iVbWH/AKSrMSKLpMjP7t+nESV0GPu4UU7XUocdcuHPMtdn2/MK3Nf9SOChTT6Awh4d96PHA3fZoMwyORBII85UnBpqDu75vu6u4+fbWTWMqX5klUwrggCAIAgCAIAgKOQHIemP97Q/+z4UlQwS/N17f8Podh+Hf6cu79SNbDOi3Ue/GP8A8nx6wscfHew811X8Myz2mv8A2su71RP9qnfcc6jR8T8lq/CkL4/e5Ql/2rs4nBbXlahbm0RmxWt9Ko2pTMPYZHDgQRvBEhfQ5wU4uL0OcjJwlvI3N/bVVLTTFPAKbTBfDi4ujMDQQ2c+9RqWDjCW83e2hIrYmVSO7axoFLIxP+j3s2d5JABqE+UNnll6LnsbVSxk1JqyjDtWr8M/UtsHH+SrLNtmk6Qb4wUiwE465LRxFMe2fIhv83cuf2Ph3jtoSxE84Qd8+d3ur1l3JF3bdioo5su6PDa3TarY6W2d9d0agHEG8Bif2Wa6SFVY6hsyFp4qMFfmrN9yzfmFfQx72FoDg209biAloqEkd5bmWnmFIwLwcoOeE3LPXdVvHR9iYMNTgTjYS0E2W0U5MNeSBuh9P6tPmuJ/FSca1NqWUo6c7N59yay6zGSW7LLgZLVzBWHpXoOZGIROm/4IszZOnKH3I80MD2sLZqN5z5An5LGf2s2UFerHtNrtxVayyVzkYpYNc5cGsgjLj+tFcVoQeLpqLV01fP6sop2assstc83rwLrZcZSrwXXfwzOM0KJe4NaJJ0HIE/JW8pKKuztJzUVvMsXpkdf6IbwBsxpHVlRwHI9sZeL/ACWGGqqninTd/rV+rLK3bxOO/EFFquqnNft7eJ0NXBzwQBAEAQBAEAQFHIDj/TH+/o5fhd/wVIr/AJqtdW+30Ox/Dtuhl3fqRnYn/wBdZ/zE+THys6s4whKUslZ+jLPaf/xZ93qif7V/uWf/ACD/ABcon4RSWNlz6OX/AFQPn+2f6K/5l6Mjlhs3WVGMBjEczwABJ9AV2+PxiweGnXavurJc22kl4vPqKKhSdapGmuPxkwOyVLq8UEd+NxdHHXCfJcitqbXjR/NOUWtd3dja3as//wBXtncu/wAhhXLo7O/O71IVUZDnN91xb5GJ9F29OaqQjNcUn4q/6lA1utrk35E92Xf1dlbkJcBlxxFzj6FcFtLGKli8VPW8ox7oxs/R950eDpXoU11N+LyOabU23rrVULZLWHqmcmEg+bsfouk2JhI4XBQiv7vqfP6tL9kbImN3d2NnrgfaakZim3N5GvENb/EeO4eCz2jtB4an/LW9Uf2r9X1LzeXM8uuLOwXPddKgwNa2ABkwAACdd+Z4kqiw+zn0jr4iTnN8+HV8yXBEapXvlHIj3SLdzH2d7mjtMmq3LQtjHHNpOXIr2hBYPaVN08o1bxkuHU+6VvFm2jNyjnwOUkLrkbbkv2EMUbZwhnwqfULjvxZJ79CKfCfrGxhPKEn1G6u1k1W90nyH1hcnLQh4dXqIkV72EGg0iJInmc3A/LxVhisJClh6VVNZrPrvnf5myVNupvw5adxFQVAK9O5n3JRLquXCPE5fCV7Gm6slTjq3Yk4Wym5PgjE6TaxFmcNcVZrZ/KHO/wCIVnh05bQm29L/AKI6PYsE6qfKLfp7kI2LoY7bRBEgFziO5rXFTtoT3cPL5xLzaU93DS7vU1162I0a1SkfwPIHePwnxEFSKFVVacZriiRh6qq0ozXFEq6LLdgtD27iwP19xwBy/K93komOn0Mqdf8Axln2PUqduUd+jF9dvH/R2xpXRo4guXoCAIAgCAIAgKFGDkHTK2LRQ72OPq0H4KqnTca023k7W8LM6/8ADjvSn2o1HR1YC+0GtHZpNOf8TwWgDj2S4+Srdq1FGhuXzdvBZk3a9ZRpKnxk/JE22ooE2c5aFr/CdfIrH8ON0NpQU8t+LXirr08Ti9qLfwza4NetmaLZofft7muPoB811P4odtmS65Q9b/oVOylfErsZ0a1ZUGz/AAjJc5tC8NlJS1tHT5/suaWddtdZyrqy95aPac8jxLj8NfBd70kKFHpJfbGKfcl8sczuudTdWrb9Sfhgp0mBu7Tk0QPgF80r0N6iqtX7qkpSfLP5kdVT+n6I6RSRyuyUnVHNa0S55y5nMk92pJX0GtUhQjKUsox/0vZdZidU2auoUaYA3b95J9p/jp3RC5zCqeJqyxdVa/auS4fNb3NVaVluLvN2rMjmn2qoF9nqAaljx5sMesKBjXuTo1XpGcfC5voPVHJC0OGa6PNOxvJhs5YOqsTiZms41B+UYWt9Gz/MuG/ElWVTFxf9sY2XbduXg3buPKjvSkZ9zsl57m/Ehc9Uvu2Rpwa/mX6ib2qiTSiASBlzHD1XZ43Dupg3C12l5rl18jylNKpfgQK2WYseQAYJ7OR8uY0XHJ3VzXVpuE2rZcCQbL2EgyR3nyho571Z7IoSq4lTt9MfXh89zdu9FSaer+fO01HSVdhfZqkEE03CrH4oEh2Q17LnHwUmVJYbHNuae9459SXVr4563WxsRu1o3Vk8urq8yL9GVgLqlStGgFNve5xBd5AD+pYbUk5blGObb/ZefoWu2qyjGNPvfYv39DYdJGzbyevY0ksEVABq0ey8Rw0PdHBZYbewlV4erpf6Xw+PlzuRtjY+Nujk9dO3iu8j/R2JtncKT59BruzIWe1Wugz5rq7r9hY7XdsP3o7xR0XR0/tRwDPRZgIAgCAIAgCAo5eMET2m2Yba3MNZhcWSGuY/Bkc4cN6pcS8cm4xgpcpJ2t2otcFj3hk+jla+qav4Gfc+z7aTWtAa1jdGN05uO8/qVpwux5yn0uKld8vf2RpxGNlUbd22+LM28bta8EkTlBHEbxnlmMlNxmz4VJdNG6ms1Z55aWvkn/si06lluO1mR+w7NCk8mmwtxCJc7EGgmYk8hxVfj57Vx+7RrJKN76Jc/utq0uWXqZYejhsO3OGvzQktazjq8J0AA4aaK3q4SFTD9BLNWS8NDBVGp76IrYtnQ2q+pmJJImDGKcWGPnpK0NY3EUI4WraMY2V9XJL7b58O6+TMYUqFKo6sc2/K+puLbZpYA0ezoO7SF7j8H0lBRpr7dOzvNlKpaTcuJp7g2SbSJLQRJguf7QbrhaIED4xmtFX85tBxVb6YrVWa7+N2+HBZ2N0qkIaZsl9OyNAiNFcQgoJRjkkRG23dl/UN4LI8PGvYmuBC1VqMasHCejPYycXdETtGwdn63GQ4MmerB7B3wd4GuQIWdOpiIvd3k48Mvq8b2fba/WbelyNvbbKS2GxAEYABBHAcFX47CzlD+U9L5WWfsKc43tPiYF03ZDoaHCSC4ncBwXO0dn1qtaK3Wkmm3pazJEeioxbT1+eBLWrtCCYtW7mO1G+TGU8yq+tszDVs5R43dsm+/U2xrTjozIZTAyEAdymwhGCtFWRrbbzZh3nYzUiCJG46GeKrNqYCWKgtx2a8DdRqqDz0ZiXPcwpRDWMa2cLGCBJ1OQhRtn7LrU63T15Xa0zv1Zs3YnFdLzbfFmzr2YPEO56kfBW+IwtLER3KiuvAiQm4u6NVYtmaVN7nNa0YjJwsa0uj3iNVVw2Kt9OrUcktF7/ETKuPqTiovh138DdgK7RBKr0BAEAQBAEBrP2/Z8Rb1okGJM4f6ohQv4hht7c31f5xPN5GxY8ESCCDoRmFMUk80elYXoKoAgKQgMW1P3IDFq1A0EkwAJJWM5RhFylogauy7S0scOa4CYDjEcyNQqd7bo7+7uu3P9grP5kSYPETuVxGzV0DwfauA81kCz7S5AXstXEID3kEcQgMStRjkgLGOgygNg05ICqAIAgCAIAgCAIAgCAIAgMe318FN7vdYT5Alaq89ynKT4Jg5iwZLgTAzbsvOpQMsOW9h9k+G494UzCY6rh5fS7rlwGmhP7ttra1Nr26HdvBGRB8V2GHxEa9NTiZmUt4CAoUBrnGSgIttFeOM9W09lp7XeeHIfFc5tXGqS6ODy/U8fI0sKgWpiTi6qxdRpzuaB5CCV2uzpb2Gj1ZeGRtlfj1ehlgKaYl3Uu4FAWkIC6lUg9yAzciO4oDBqNgwgMmyOyjggMhAEAQBAEAQBAEAQBAEAQGFe9HHSqNkZtOuih4+G/QlG6WXHTLM9jyObsXEGtFUPSR7F2uHvpHRwxt5jJ3pHkr/Yde0pUn2r9QiYrpDIICyseyeSAjt+W/qmQPbdk3u4nwVftDE9FT3Y/c/JcX7Ht7ZkQIXKV3ojArTplxDRqTA8VjQhvTsgld2JyHMptDZAAEAf6XaOrRw8EpNRRsjCUtFcuF8U25AOd3xHxVZV2/hou0U33W9STHBzetkU/bzfcd5haF+IqX+D8jL8k/8kepvOi4Zkg8CDI8lOhtrByjvOVup6mp4WquBays0+y4HkVPo4ilWV6ck+w0yhKP3IzbG/ULcYlLY3QoCyyuz5oDNQBAEAQFHGEBiXdedOu3HScHNkiQd7SQfULVCtGeUTZVozpS3Zqz9zMW01hAEAQBAEBbUbII7ljKO9FoLU5teVmNOo5pEZyPn+uS4CUHBuEsmsmZVY2nlo80YyxNZ7WK0mlUZUGrTMcRoR4glb8NWdGrGa4M8Ok2asHtDmmQ4SD3FdzCcZxUovJmZ6rMGBe94MpMJcc4yG8ngFExWMp4eP1avRc/26z1LK/AgVstTqry92ugG4DcAucrVpVZb0tTC5jxOig19UNXZGysdlLCHH2t0buXeteHqvetHUsKOG3FvT19DY0LE5xGIxJ35n9c1YrA1KibqO3m/nabOlS0Niy72DWTzMfCFlHZ+Gjrd9r9rB1pv57llaiwZBo8z9VvWCwrX2Lz9zB1anMo2yscNCOR+qjVcBh+Ca7H73M41p8TFtFjLSC0zGm4rTTwkqbvTle3czJ1FLJousV5vY7PtDeDr4FS6W1K1D+p9S69fH3NcsPCemRvzXa9gc0yJ/QK6PD4inXgp03dEGcHB2kQHpUtzqdKhgc5jutxhzSQRhaRqPzLViKj3t1dpe7AoxqVZ7yurWt3m/6PdpjbKB6yOupENqRvn2XxunPxBW6jU31nqRNrYD8pW+n7Xp+q7vQli3FWEAQEb6Qby6iw1ngw4gMbGRlxw5cgSfBQcd9UFG9rtd9s2vBFjsmh02KjFrLV93yxzDo1v/7NaBTcT1dUxE6PiGnx0PhwUCq1RksQk3urO3Fftr4nUbawXT0d+OsfTj7nb6FQOEjQq5pVI1IKcXdM4dpp2Z6LYeBAEAQBACgIztRYA8Ymt7QzndwA8dPJcxtnDpS6aMeV3w6u/h4X4G6KdSG7xWn6kRCoyMEPTYXTfNShk2C0mcDtPA7lPwe0auGW6s1y9hobSrte8js0mg8S4keQAU6e3ajX0wXr7Hu91GgtdqfUdieZPoOQ3KnnVnUnvzd2zxtvU81LBs7usuenaPoo1aEqtowLHD0lTW9LU31OgA2IE8YzVhh4woJJarjxzPZtyZ5Y1Lc7muxkCuFFk2jYjwqvk5LZCbSzPGsy+iclorVczKKLLQ/NKU8riSPENBOY+vgVjWlFxe8r/OYjdPIo17qRB1adf/G471hgKk8JPfi96D17eXU+XPgZVUqqs8mRbpadipUHA5B55dppI/xKvquIU6yjF5bt+rUs/wAOR3ak7629GR7oyvPqbcxpMNrA0zwk5sPPEI8Vtoz3ZotNuYfpcK5JZxz9/I7sFYHClUAQHNumi1RRoU/fqOceTGxpzcoGKV5xfK/6HSfhunerOfJepyYHhkeK0vrOu11PoDYq9OvszH5SWgnnmH/3B3mtWyZuG/h3/a8ux5nz3aWH6Gs4/OryJErorwgCAIAgCAxrZSlpH67/ABUbFUVUpOLV7/H1dnXYzhLdkmQm+7uwOxNzBEuEREk5/VcZiaPQT3L3yvpbVu3oZ1qd10kVlxNUFoI4QBACUPDY2axEDG4chw19cjyUtOTp71stPX2JtCjZ3lryNnZ24ealUoqEc9WSJO7M6m+YjMnctL3t9Qjm3oe5WuZjbrnMmD3K7obMkl/Ml3L3evgRZ1+SPOrdLvwnzWdTZuX0Sz6zyNfmjFoWJznFukaz+s1V06FerUdOKs1q3ovc3OpGKuzZC7GgZuPoPkp62JTa+qcm+5fozV+ZfBI1lqspEkGR6hR8Rs2dCG9B7yXj+5nCspOzyMeid6o8RV0RKhHiWVXzI4iPmPVbaMnGDXPX9PAxlqRjbujisR1+7qNcO6SWn/NZ4Cu3ilFvKzS9fUt9lPcxC60/nkc3oVixzXt9pjg5vNpBHqF0TOmnBTi4vRo+mLDaRVpsqN9l7A4cnAEfFWid1c+Y1KbpzcHqnY916YBAcZ6YrXitlOnup0QfF7iT6Bqrq+dV9h2f4dpbuHlPm/Rf7IGtZfnVeiS1E0S33ajmjk5rX/EOUGD6PaUbf3Rt88Dk9v00p36l5Nr2OmrozmQgCAIAgCAIDWW27w4kjU98Rr3Z8lTY3ZkK0nNLN9dra56O/DIkUq7jk9Pny5DLzu804cAQ07iIjwO5cvKFSNuki03zVjCvSUXvQ09DBWJoCAybuZNQdwLvLT1Kxm7RyN2GipVFckNucHOa1vssHrv9VPxWIiqsaVP7ILTr4+faWNOD3XJ6v56HjKy6S+aMLGbdJ7RO8D46q22RFSnKT4JedyPiLpJGxvC8m06NSo9wYGMccZzAgHON/JXxFOSbAdLdpq2mnZ7dTYW1nBjKrGlpa9xhuNoJBaSQNBHegOxW23Mp03vccmNLjGZhoJPoEBw9vSra6tqplzm0rN1rcVNrASKeITicZJMTmI7kB2WxVm1QDTe17SJxNIcIOmYQGrtbQ1zgNATC+e4uko4ucFpvfuW1N3pp9RjsC8r1d1bqMoxvmYt82fHRqs96k8czhMesLVQnu1IT5NevsSaE9ypF8mjjAXZnZHceiq8utsLGEy6i40zy9pnhhIHgp2HleFuRwm3KHRYttaSz9/MmS3lOWudC8k0ldg+c9qbx+0WuvVGjqhw/lb2W+gCqKd3Heeru/HM+kYGh0GHhT5LzNWsyUdM6IXENqZwDVA/sOXwUCU93aFLPVNfscx+IFdrs/U6sukOUCAIAgCAIAgKELwGjvyyt13OyI8N2WXmuX23hY02qy45fMv1JuHlvxcHoQutSwuc3gY+npCpSDKO7Jx5FiHhm3L++G7LXxavY23o3ds16m/Df1O5m1Ycz3n5qNN/VJ9b9S3tkejxK9hWcOwxcblbLWwOk6HI/VXGzsdGjU3uD15/ERq1LeVjRdIOx7rwaypQqgPYILHOPVvEyNPZeDOcb/FdfTqQqR3oO6K9pp2ZH9j+jSrRrsr2t9MNpOD2sa4uJc3NpLoAABgwJmPNOpGnFym7IJN5I6T9qZUxMcOy4FuejgRBB4b1X0NqUatRw05Pn7G2VCUVc5lbuhusah6ivT6onLrQ4PaOHZBD445SrM0nQdk7hpXVZuqa7HUe7HUdEF7yAMm/haAAAPiSVAx20KWFg3J58Fx/11m2lRlUeWhR5kkneZK4GdWU5uo9W7+JbKKSsUAWDd9TJFCJ/XmvVazfExbscQrU8LnN91xHkY+S7mMt5J8ztoS3oqXNEp6ONoxZLTFR0UqwDXk6NcPYeeA1B5zuW6jU3JZ6FRtnAvE0LwX1RzXWuKO5teImfFT95NXOFIN0j7Xso0XUKTprVGlpj8DTk4ngSJA81X1MTGreEM1xfDs6+vkXux9myrVFVmvpXm/bmcZC1nahD06v0R2MijjP4qjneAaGD1xeShU4dLtFPhCPm729fI5Hb9X+Zu9SX6+x0tdEc0EAQBAEAQBAEBh3pHVv5KBtNJ4WonyNtD+oiBXr+9PILiYvIYr+q+4xFkaDKul0Vm+OXhPyS9rO17NG7D/1F13Ns05+KiSabdi6PZYGLyIjfPSNYbO803VHVHAw4Umh4BGoLiQ0nkSrbD7FxdaO8lZdbt7sjTxUFlqbHZjamzW4ONnc6WRja5pY4YpjSQdDoSsMThcXgWt92vxT5eZlTqQq8Ddls6yeZJUSWKqy+538zduRQDAtUqkpas93UXteRkHOHIlZRr1YrdjJpdrDhF6pGsv8AvQWWg+sadSrhI7FMS44jHgO9bMNQeJqqnvJX4t/LmurPo43sQi19Jloohr692VaVN5ADnVHNnflipAExJjJXUNh0ajcaddNrqT9JEV4uS1iTLZraOhbqXWUHaZPY7J7Cdzh5wRkVUYzBVcJPcqLsfBkqlWVRZG2DvUKPTk08uJnJJnDJnVdwdvoEPTYWe+7Syn1bLRWaz3Q9wHIZ5DuCwlTjJWay5cPDQjSwdCU9+UE3zsjAcZMnU6lZpJKyJCVlZFEBUDhmdwQN2zZ37Yu7RRs7GRmxoaTxJAc/+4nzUbY1qsqle2bla/VZWXcfPtpVnVquXB5/ovIkaviuCAIAgCAIAgCAxbxqAMMiRoeR3qDtCpGnQk5ptcexmyjFymrHP7zP3roMgQJ00A+cri3GMcou652t5HleW9UbMVeGo97CYqM5/EELx6Gyg/5se03dVhaYPPzzC01qUqU92XU/HMu4SUldEe28Za32Xq7G2alV4pvcHBpYwzidJ45AkaAlS9mPDxr7+IeUVddb4e5GxO/u2iRC+dlXXSLPbbFLzZ24bU0z940+0+PwtMkEfhGE7iVb4fHx2i54bEZb329XV28evNcbEapRdK0kdDuO3ULRSbXs+HDVzJDQHYhq18DNwJIz+a5/FUqtGbpVb3Xh3dpMpOElvRNioxvCAIAhi7HNaL/2teoeM7HYD2T+GpUmQe+XCfysHFdJJfw7AbryqVPJf6831Fev51XqRJ7Fsoyjb32yk8sFWmRUoBowOeSDjmctJiPaznMhVlTaE6mFWHmr2eT425fOBIjQUam8iQ08z4gTzn9eChx+1u3HXueRvnkcPq08Li33SR5GF20ZbyTO2jLeinzLV6ehAEAQEo6P7m6+0CoR2KRBk6F59geHtHkOKgY6q1FUYu0pu3dxeRV7VxSpUdxav04+x3OxUAxoaPPjxKu8Jh44eiqceHxnCTnvy3j3UkwCAIAgCAIAgCA1N/H2BxJPlH1XO/iGbUIQ4Nvy/wBkzBrNsgT3ySeJJ8yueILd22UQF9mPbZ+YfEIZQymu1EsttkinTeOEO5HNp9YVhjcC44SlWWdkr9jzXhoWlGtepKL+czCYVRslFzmggggEEQQcwQdQRvC8Tad0YtJqxzW32OtctZ1os7TUsFV331AGTSJyDmk6DcHfyu3FdJSq0tqUlSqu1VaPn84rvXEgSjKhK60J9c170bVSFWg8PYeGrT7r26td3FUOIw1ShPcqKz+acyZTqxmrozloNgQXIBtvtHUrP/Z139uvVltZ4PZpt0eMWgMe0dwy1OV9s3BQpR/N4rKK0XN8MvTn2EGvWcvogSrZm4qdis7KFPMDNz4gvefacfIAcAAFWY3FzxVV1J9y5LkSKNPcjY2L3KMkbkbdl3xRzOF3tGTlPA8hA811f8LSwG7J7svufK/X2LLqz5lf0962Wa0OK7a3aaFrqDLDUPWNIMjt5uz7nYgtuDlekotpuOTs7r5Y7bZldVcPHmsn3aeRolKLAIeBAZd13c+vUbTpiXHU7gN7nHcAtVetCjBznoaq9eFGDnP/AH1HddkrhZZ6LGgaZgnUk+04jcTw4QNy82bh3NvE1o/U9Opfp68zgtoYuVeo2385EiV2V4QBAEAQBAEAQBAam/8ARvM/Bc7+IfsprrfoS8JrLsIAzRc8QVoVQ9PSytmoz8w9DK8ehnTV5x7UdDu+kDSaDmCPjquz2fTjLBwi1dOPrqbaraqNrmaK8bCaR/hOh+RXK7T2c8JO6zi9OrqZY0K/SLPUx2v4qqN5c5oIIIBBEEHMEHUEbwibTujGSTVmQS8uj99KqbRdlc2WofapGTRd3b4GvZIcOEK9o7YjUh0WMhvrnx+das+0hSwzTvTZYy/b6pDDUu+nWI/HTdAOW8NcR6BHhNl1HeFZx6mvde550ldZNHnXpX1bZY8U7BROTi0zUIjSQ4u8sKzhLZeF+pXqy8vS3qGq9TXJEn2V2XoWCmWUQS50dZVd7bo/xbwaPU5qsxuPrYue9PTguC+cyRRoKC6zcOcodiRY2tz3cScbwYHsg8eK6bY2y3fpq0dNE+fP2IGKrr7IvtN45gIgrp5RUlZrIgLIg+2GzTa7cLuyQSaVQD2Z1ae7SRyK5CvGrs7EOVvofcrcupovtn46VJ70c+a5nKr0uC0UD26bo99oLmH+YacjBVnRxdGqvpfdxOro42jW+2WfJ5M1tNpcYaC48AJPkFJbSV2SJSUVdskF07HWitBc3qWe88Q7+WnqfGB3qBX2jRpZJ7z6vcr8RtOjSVo/U+rTxOr7MbK07OwBrTBzcT7biNC48I0A4rLDbOniWq2J0tlHNWz4/L8zk8btGpWm7v2XZ7kpaF0NiqKr0BAEAQBAEAQBAEBgXtZy5sjVuY+YVTtfCOvRvHWOfujfh6m5LPRkEtFheHHC0lpMiO/cuQUk1cxqYecZOyyPP7LU9x3ksro19DU/xZsLnux5diwnLQcJyk+q2UcPUxD3aSvz6us30ae49+plyJ1QYGtAGgyC7ulTjTgoR0WRobcndi0UA9pa4SCvK1GFaDhUV0z2MnF3RH7bdLmklnabw3j6rlMdsOpTblQ+qPLivcsaOLi8p5M1+nd3f6VFKLi7SVmS7plcaxsLFcaWFihelhYUmFxAaJK3UMPUrSUYK9zGU1FXZurBc8GahBjQDTmZ1XUYDYapT6Ss1K2i4ECti95WhkbgBdCQiqAtcyV40mrMGDWuphMglvL6KoxOxcPWlvK8ezTweS7iRDEyirPMsbc4kdt0cMvko8Pw/RUk3Jtcss/AyeKbWiMiz3exmYGfE5n/AErHDbMw+He9COfN5v8AbuNU685qzZlqeaggCAIAgCAIAgCAIAgKFAYr7uYSSWjPXx+feoE9mYWcnJwV388evU2qvUStcs/ZVP3f7nfVaVsXBr+3zl7mX5mpz8ke9CytZ7IA48fNTKGEo0FanFL5zNc5yn9zPdSTAIAgPG0WZrxDgCO9aa2Hp1o7tSKaMozlF3izCdctM8RlxPnnvVZLYWEeiay5vxN6xdXmef7Bb77vT6LR/wCnaH+cvL2M/wA7PkvM9ady0xqC7mT8lJp7EwkHdxb7WzCWLqvjYz6VMNEAADgFaU6cacd2KsiO227svWZ4EAQBAEAQBAWvcAJOgQFKdUHRAXoAgCAIAgCAIAgCAIAgCAIAgCAIAgCAIAgCAIAUBjC0SQcwDOu8AawgBtYABIIkE7tBvPORlrmgLzXziDk3EctP95FAH2gAnImI/uMBAHV4E5nOIGszHxQFjqpJIwndOkCY1zz8EB50Iad5JkaZANOfyQHt9pETB0Bjf2tEBdSrBwkaaTu8OKAvxDiEBWUBVAEAQBAEAQBAEAQBAEAQBAEAQBAEAQBAeP2YSTJ0IHcDrCAudSyABIjl8wgLXUJEYjpB0zyjPJADZx36g/0xHwQD7OMszkSY3STOfmgKvogkEk5ZxukaTxQFBZxxOjuH4jJQFW0AJzOgG7dogLXWeRBJMcvpGhhAWmxiZk6zu4gxp3eqA9qdOABwEeS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8" name="AutoShape 28" descr="data:image/jpeg;base64,/9j/4AAQSkZJRgABAQAAAQABAAD/2wCEAAkGBxQTEhQUExQVFhUVFRwXFhUYGBcYFxwbGBgXFxYYGBYYHSggGBolGxgUITEhJSkrLi4uHCAzODMtNygtLisBCgoKDg0OGxAQGywkICYsLDQ0NDQsLSwsNDItLCwsLC80LCwsLCwsLDAsLywsLCwsLywsLCwsLCwsLCwsLCwsLP/AABEIANYA6wMBEQACEQEDEQH/xAAcAAEAAQUBAQAAAAAAAAAAAAAABgECBAUHAwj/xABDEAABAwEFBAcFBQgBAwUAAAABAAIRAwQFEiExBkFRcQcTImGBkaEyUrHB0RQjQnLwFTNigpKisuHCJNLxNENzg6P/xAAbAQEAAgMBAQAAAAAAAAAAAAAABAUCAwYBB//EAD4RAAIBAgMECQIEBgAFBQAAAAABAgMRBCExBRJBURNhcYGRobHR8CIyBhTB4RUjM0JS8WJyssLSFiQ0gqL/2gAMAwEAAhEDEQA/AO4oAgCAIAgCAIAgCAIAgCAIAgCAIAgCAIAgCAIAgCAIAgCAIAgCAIAgCAIAgCAIAgCAIAgCAIAgCAIAgCAIAgCAIAgCAIAgCAIAgCAIAgCAICjnAarGUlFXbCVzyNpb7zfMLU8TSX9y8UZbkuRcys07x5hZRr05aSXig4tcD0W0xEoAgCAIAgCAIAgCAIAgCAIAgCAIAgCAIAgCAIAgKEoDRXvfbaYccTWNbk6o4gDwlc5jdrzdR0cMrvnr4dnNk7D4RztdNt8EQ+3dIFnH46tQj3GwPNxb8FBeHx9Z3nNrvt5RLqlses/7Uu34zVWjpEZ+Gg93AuqAf8Sj2RObvUnfub9WTIbFnxml2L/RjHpDdus7P63fILL+Cw/y8kbP4Mr/AHvwKN6Qn77PT/rd9F7/AAWHCfkg9jLhN+B6M6RT+Kz5d1U/AtXktj5W6Ty/cxexeU/L9zNsnSSxv/tVWjg1zXehAWylg8VQW7Sq2XLRfqaKmw5Sz3ovxXub66duKddwayqQ86U6jQ0nuEZE9wMrGriNpUXvyldLqTXomV+I2TKiryjlzTuTO7rX1jZ0IyIV7s7HLF0961mtV84FLWpdHKxlqwNQQFCV42CI7a7bNsRbTYwVazhiLC7CGt3FxAJk5wN8HgpFGg6mfA206W9m9DI2S2zo22WQadYCTScQZG9zHfjA35AjeMwsatF09dDydJxJOtRrKEoBKAqgNXf96dRTkAFzjDR8Se4fRV+0MZ+Wp3Wr09xexrrh2iNR+CoAHH2SND3GdCoeztqSrT6Ora70PLpkgr1wxjnuya1pceQEn0Cu75XM4xcmorVmn2e2ss1snqXHE3VjhhfHGN47wsKdWM9CXi9n18L/AFFlz1RvCVsIRzHbnpDdTqGjZCJaYfVgEToWtGhjeVWV6k6srQlaPVq+/l2a8zptl7EVSKq4hZPRe5OtlbRUqWShUq/vH02udlGZGsbpEFTMNJypJso8bThTxE4Q0TNqt5FCAIAgKEIwQbbjZ37Q0sxYO3jY7VswQWuHiVyWJU8Di5VN28Zfrm++/kXuzMb0L3rXys0QMbAWic6lADjif/2LN7YoJXs/L3Og/jFG32y8vcyH9HlTDIr0y7hhcB/Vn8FgtrxvnB25/Pc1LbMd6zg7dq9CJW6yPovdTqDC5pgj5jiO9WtOpGpFSi8i3pVY1YKcHdM2my+zzrW93awMZGJ0SZMwAOORPgo2Mxaw8Vldsi43GrDJZXbJFV6Ox+G0Hxpj5OUCO2Hxh5/sV8dsy4wXj+xhVej2vPZrUSO/G0+QaVtjtek9Yvy9zdHbNLjF+Xue91bCVW1Kb6lWmA1wdDMZd2SDGbQBMayV5X2nSdO0E22n1W4Z/sa6+16coSjGLzVs7W9WzqlyNjE7c6I8Jk+qlfh+jKMJ1Ho7W7r3fZmcni5K6ibddERAgNJtXfjbLQfUiXBpwjQFxIDQT3kj1UapV3q0MPHWflFfc33Xt1m2lT38+BwetVc9znvOJ7zic46knf8A68Ff06cacVCCslkiYitCs5jmvY4texwcxw1BGh+RG8EjespJSVnoetHdNj9om22zipk2o04arPdcBnH8JGY58QVV1afRysQKkN12Nner4o1D/A7TkVDxc3CjKSV8jC1yH7NXyaTgx5PVuyzM4TuI7uPmuc2ZtB0p7lR/S/J+xgnYnQK6szINtbVJtGHcxojxzPyXH7Xm5Ypp8EreF/ViWiRpmVC0hw1aQ4cwZCroScZKS4GGhO9oK3/R13DfQeR4sP1XbTrN0FUitUvO1/BMm4WC/MQi/wDJep8/XVb30KrK1Mw6mQ4d/Fp7iJHiot7ZrgfRMRQjXpypz0Z1vpD2v6mzsZRd95aGBwI1ZTcPa7idB4ncplar9NlxOO2Rsx1q7lUX0wfi+Xucx2VuU2u1U6I9knE88GN9o+OQ5kKHuOX0xybOp2hi1hqEqnHh28PfuPomjTDQABAAgDuGQVlCChFRWiPnTbbuy9ZngQBAEAQFC1eNXB5iztH4R5Ba1QpLSK8EZb0uZc+mIiPBZShFx3WsvIx6zjfSvYwyrScNSHsJ0yaWub5YyFzmCiqVarRTuk8u/h3HabBquUJJ9T/T9D16MXDqrQN+Nn+LvoVD2wvrg+p/oebZX8yHYzoe0DmU7JUqsa0ODJacIME6HTPMjVdHh8Dg6zpvootSa0XB56rqOOrV6tOMmpO6uaTY23/aXvp1mgua0Oa5stkTBBaDEgxmOOmS3Yz8P4GNpRi1fhvP3NOF2hWm3GT8iWtu2kM8PmSR6qJHZODpfVueLbXnkS3iKj4nMr42grVa2NjyxtN33TWmAMOQJAydPfuyXS4XA04QvUV5NZ9SfCPK3NavN5WSo6+JnKf0vJfLvnfy7czpVx3iLRRp1RlibmODhk4eBlVrTjJweqdvnarPvLOE9+KkuJmVHwsZzUVdmaVzlHSpeRc+nRnJs1DxyljJ4ietPktOxYyq162Il/b9EbrPhKXna3UToRSijSbH7PG11e0D1TTDtRiduaCNBGZO4RxUra+0J4dRo0M6s9OpcZP0XXd8LPJtJXehjbVXYLPaXNaIY4Y2DhJIc3wcHeELPYuNlisKnP74txl2rR96tfruZPU9ti79NjtTXk/dVIp1Rugnsv5tJnkXKfiIb1NviszVUhvI7PtBUig+N4j0K5ja9Vxwr3eLSItKN278n6HPIyXIGhaE02UvTGzq3Hts0nVzdx7yND4Lq9k4zpafRyf1L0MkyNX6+bTWP8UeQA+SodotPFTtzPG7swHjIqGld2PHoTLacOFgqA5HqXBwER+7d8wF0+MdSGEpqSs7wTtpqv1toWWAt+ai+tep8/hbj6Iz0rVnOguJMNDRO5rRDQO4AIYRhGP2q2d+96nXeiC6BTs7rQR26zoB4MYSI8XSfJb8J9Tk+WXv86jj/wAQ4pzrqitI+r/Y6Epxz4QBAEAQBAEAQFHLxg5F0wnt0fzVP8aS5+ml+dr2/wCH0Ov/AA9fclfkvVmr6NLRFerT9+niHNjh8nOUXa8L04y5P1+Il7ZhenGXJ+pO9qrUfsWHvDT4OZHoSrDYdeVathoLSO/f/wCsHb10OI2lFQpTfO3mzXdHLgLU8bzRMeD2yuuxye4nwuVOCa332E7vivgo1XnINpuPkCqXEQlUpunHWWS78v1LPeUfqei/Q4zTEAcl1Mmm3YoI3srnRejiofs7xGTarvUNJ+KosZFrEydsmou/N6eSSLbBtdFbk37/AKm5vmsIic9dYjUTK53bOIUYbi+7XWz5XXPsXhxVnho57z0OGX7ePX16lUSWkwzecDRDI5xPNy6rZuDeFw0KD1Wv/M9fDTsRvudc2Lu1tls7GvIa/DLpInE7tP8AXIdzQubjiqM8VVxdSSV/pirr7Y5J882rmmrvS+mKuRbpRoNLadVp9mqW+FRuI/3MCy2DXh+frwpu8ZJS701/5M3q+5G+pz1zZEHQrrwdeum9DXu2m8klwaab/wA1MOaSeEkArhdt71NSpLRTS6t1rej5NK/V46N1JyfUzSBc4QUelnrOY4PYYc05H9blso1p0pqcHZoFtR5c4uOriSeZMlYzm5ycnqwGNkgcSB5leI9Su0iVbWH/AKSrMSKLpMjP7t+nESV0GPu4UU7XUocdcuHPMtdn2/MK3Nf9SOChTT6Awh4d96PHA3fZoMwyORBII85UnBpqDu75vu6u4+fbWTWMqX5klUwrggCAIAgCAIAgKOQHIemP97Q/+z4UlQwS/N17f8Podh+Hf6cu79SNbDOi3Ue/GP8A8nx6wscfHew811X8Myz2mv8A2su71RP9qnfcc6jR8T8lq/CkL4/e5Ql/2rs4nBbXlahbm0RmxWt9Ko2pTMPYZHDgQRvBEhfQ5wU4uL0OcjJwlvI3N/bVVLTTFPAKbTBfDi4ujMDQQ2c+9RqWDjCW83e2hIrYmVSO7axoFLIxP+j3s2d5JABqE+UNnll6LnsbVSxk1JqyjDtWr8M/UtsHH+SrLNtmk6Qb4wUiwE465LRxFMe2fIhv83cuf2Ph3jtoSxE84Qd8+d3ur1l3JF3bdioo5su6PDa3TarY6W2d9d0agHEG8Bif2Wa6SFVY6hsyFp4qMFfmrN9yzfmFfQx72FoDg209biAloqEkd5bmWnmFIwLwcoOeE3LPXdVvHR9iYMNTgTjYS0E2W0U5MNeSBuh9P6tPmuJ/FSca1NqWUo6c7N59yay6zGSW7LLgZLVzBWHpXoOZGIROm/4IszZOnKH3I80MD2sLZqN5z5An5LGf2s2UFerHtNrtxVayyVzkYpYNc5cGsgjLj+tFcVoQeLpqLV01fP6sop2assstc83rwLrZcZSrwXXfwzOM0KJe4NaJJ0HIE/JW8pKKuztJzUVvMsXpkdf6IbwBsxpHVlRwHI9sZeL/ACWGGqqninTd/rV+rLK3bxOO/EFFquqnNft7eJ0NXBzwQBAEAQBAEAQFHIDj/TH+/o5fhd/wVIr/AJqtdW+30Ox/Dtuhl3fqRnYn/wBdZ/zE+THys6s4whKUslZ+jLPaf/xZ93qif7V/uWf/ACD/ABcon4RSWNlz6OX/AFQPn+2f6K/5l6Mjlhs3WVGMBjEczwABJ9AV2+PxiweGnXavurJc22kl4vPqKKhSdapGmuPxkwOyVLq8UEd+NxdHHXCfJcitqbXjR/NOUWtd3dja3as//wBXtncu/wAhhXLo7O/O71IVUZDnN91xb5GJ9F29OaqQjNcUn4q/6lA1utrk35E92Xf1dlbkJcBlxxFzj6FcFtLGKli8VPW8ox7oxs/R950eDpXoU11N+LyOabU23rrVULZLWHqmcmEg+bsfouk2JhI4XBQiv7vqfP6tL9kbImN3d2NnrgfaakZim3N5GvENb/EeO4eCz2jtB4an/LW9Uf2r9X1LzeXM8uuLOwXPddKgwNa2ABkwAACdd+Z4kqiw+zn0jr4iTnN8+HV8yXBEapXvlHIj3SLdzH2d7mjtMmq3LQtjHHNpOXIr2hBYPaVN08o1bxkuHU+6VvFm2jNyjnwOUkLrkbbkv2EMUbZwhnwqfULjvxZJ79CKfCfrGxhPKEn1G6u1k1W90nyH1hcnLQh4dXqIkV72EGg0iJInmc3A/LxVhisJClh6VVNZrPrvnf5myVNupvw5adxFQVAK9O5n3JRLquXCPE5fCV7Gm6slTjq3Yk4Wym5PgjE6TaxFmcNcVZrZ/KHO/wCIVnh05bQm29L/AKI6PYsE6qfKLfp7kI2LoY7bRBEgFziO5rXFTtoT3cPL5xLzaU93DS7vU1162I0a1SkfwPIHePwnxEFSKFVVacZriiRh6qq0ozXFEq6LLdgtD27iwP19xwBy/K93komOn0Mqdf8Axln2PUqduUd+jF9dvH/R2xpXRo4guXoCAIAgCAIAgKFGDkHTK2LRQ72OPq0H4KqnTca023k7W8LM6/8ADjvSn2o1HR1YC+0GtHZpNOf8TwWgDj2S4+Srdq1FGhuXzdvBZk3a9ZRpKnxk/JE22ooE2c5aFr/CdfIrH8ON0NpQU8t+LXirr08Ti9qLfwza4NetmaLZofft7muPoB811P4odtmS65Q9b/oVOylfErsZ0a1ZUGz/AAjJc5tC8NlJS1tHT5/suaWddtdZyrqy95aPac8jxLj8NfBd70kKFHpJfbGKfcl8sczuudTdWrb9Sfhgp0mBu7Tk0QPgF80r0N6iqtX7qkpSfLP5kdVT+n6I6RSRyuyUnVHNa0S55y5nMk92pJX0GtUhQjKUsox/0vZdZidU2auoUaYA3b95J9p/jp3RC5zCqeJqyxdVa/auS4fNb3NVaVluLvN2rMjmn2qoF9nqAaljx5sMesKBjXuTo1XpGcfC5voPVHJC0OGa6PNOxvJhs5YOqsTiZms41B+UYWt9Gz/MuG/ElWVTFxf9sY2XbduXg3buPKjvSkZ9zsl57m/Ehc9Uvu2Rpwa/mX6ib2qiTSiASBlzHD1XZ43Dupg3C12l5rl18jylNKpfgQK2WYseQAYJ7OR8uY0XHJ3VzXVpuE2rZcCQbL2EgyR3nyho571Z7IoSq4lTt9MfXh89zdu9FSaer+fO01HSVdhfZqkEE03CrH4oEh2Q17LnHwUmVJYbHNuae9459SXVr4563WxsRu1o3Vk8urq8yL9GVgLqlStGgFNve5xBd5AD+pYbUk5blGObb/ZefoWu2qyjGNPvfYv39DYdJGzbyevY0ksEVABq0ey8Rw0PdHBZYbewlV4erpf6Xw+PlzuRtjY+Nujk9dO3iu8j/R2JtncKT59BruzIWe1Wugz5rq7r9hY7XdsP3o7xR0XR0/tRwDPRZgIAgCAIAgCAo5eMET2m2Yba3MNZhcWSGuY/Bkc4cN6pcS8cm4xgpcpJ2t2otcFj3hk+jla+qav4Gfc+z7aTWtAa1jdGN05uO8/qVpwux5yn0uKld8vf2RpxGNlUbd22+LM28bta8EkTlBHEbxnlmMlNxmz4VJdNG6ms1Z55aWvkn/si06lluO1mR+w7NCk8mmwtxCJc7EGgmYk8hxVfj57Vx+7RrJKN76Jc/utq0uWXqZYejhsO3OGvzQktazjq8J0AA4aaK3q4SFTD9BLNWS8NDBVGp76IrYtnQ2q+pmJJImDGKcWGPnpK0NY3EUI4WraMY2V9XJL7b58O6+TMYUqFKo6sc2/K+puLbZpYA0ezoO7SF7j8H0lBRpr7dOzvNlKpaTcuJp7g2SbSJLQRJguf7QbrhaIED4xmtFX85tBxVb6YrVWa7+N2+HBZ2N0qkIaZsl9OyNAiNFcQgoJRjkkRG23dl/UN4LI8PGvYmuBC1VqMasHCejPYycXdETtGwdn63GQ4MmerB7B3wd4GuQIWdOpiIvd3k48Mvq8b2fba/WbelyNvbbKS2GxAEYABBHAcFX47CzlD+U9L5WWfsKc43tPiYF03ZDoaHCSC4ncBwXO0dn1qtaK3Wkmm3pazJEeioxbT1+eBLWrtCCYtW7mO1G+TGU8yq+tszDVs5R43dsm+/U2xrTjozIZTAyEAdymwhGCtFWRrbbzZh3nYzUiCJG46GeKrNqYCWKgtx2a8DdRqqDz0ZiXPcwpRDWMa2cLGCBJ1OQhRtn7LrU63T15Xa0zv1Zs3YnFdLzbfFmzr2YPEO56kfBW+IwtLER3KiuvAiQm4u6NVYtmaVN7nNa0YjJwsa0uj3iNVVw2Kt9OrUcktF7/ETKuPqTiovh138DdgK7RBKr0BAEAQBAEBrP2/Z8Rb1okGJM4f6ohQv4hht7c31f5xPN5GxY8ESCCDoRmFMUk80elYXoKoAgKQgMW1P3IDFq1A0EkwAJJWM5RhFylogauy7S0scOa4CYDjEcyNQqd7bo7+7uu3P9grP5kSYPETuVxGzV0DwfauA81kCz7S5AXstXEID3kEcQgMStRjkgLGOgygNg05ICqAIAgCAIAgCAIAgCAIAgMe318FN7vdYT5Alaq89ynKT4Jg5iwZLgTAzbsvOpQMsOW9h9k+G494UzCY6rh5fS7rlwGmhP7ttra1Nr26HdvBGRB8V2GHxEa9NTiZmUt4CAoUBrnGSgIttFeOM9W09lp7XeeHIfFc5tXGqS6ODy/U8fI0sKgWpiTi6qxdRpzuaB5CCV2uzpb2Gj1ZeGRtlfj1ehlgKaYl3Uu4FAWkIC6lUg9yAzciO4oDBqNgwgMmyOyjggMhAEAQBAEAQBAEAQBAEAQGFe9HHSqNkZtOuih4+G/QlG6WXHTLM9jyObsXEGtFUPSR7F2uHvpHRwxt5jJ3pHkr/Yde0pUn2r9QiYrpDIICyseyeSAjt+W/qmQPbdk3u4nwVftDE9FT3Y/c/JcX7Ht7ZkQIXKV3ojArTplxDRqTA8VjQhvTsgld2JyHMptDZAAEAf6XaOrRw8EpNRRsjCUtFcuF8U25AOd3xHxVZV2/hou0U33W9STHBzetkU/bzfcd5haF+IqX+D8jL8k/8kepvOi4Zkg8CDI8lOhtrByjvOVup6mp4WquBays0+y4HkVPo4ilWV6ck+w0yhKP3IzbG/ULcYlLY3QoCyyuz5oDNQBAEAQFHGEBiXdedOu3HScHNkiQd7SQfULVCtGeUTZVozpS3Zqz9zMW01hAEAQBAEBbUbII7ljKO9FoLU5teVmNOo5pEZyPn+uS4CUHBuEsmsmZVY2nlo80YyxNZ7WK0mlUZUGrTMcRoR4glb8NWdGrGa4M8Ok2asHtDmmQ4SD3FdzCcZxUovJmZ6rMGBe94MpMJcc4yG8ngFExWMp4eP1avRc/26z1LK/AgVstTqry92ugG4DcAucrVpVZb0tTC5jxOig19UNXZGysdlLCHH2t0buXeteHqvetHUsKOG3FvT19DY0LE5xGIxJ35n9c1YrA1KibqO3m/nabOlS0Niy72DWTzMfCFlHZ+Gjrd9r9rB1pv57llaiwZBo8z9VvWCwrX2Lz9zB1anMo2yscNCOR+qjVcBh+Ca7H73M41p8TFtFjLSC0zGm4rTTwkqbvTle3czJ1FLJousV5vY7PtDeDr4FS6W1K1D+p9S69fH3NcsPCemRvzXa9gc0yJ/QK6PD4inXgp03dEGcHB2kQHpUtzqdKhgc5jutxhzSQRhaRqPzLViKj3t1dpe7AoxqVZ7yurWt3m/6PdpjbKB6yOupENqRvn2XxunPxBW6jU31nqRNrYD8pW+n7Xp+q7vQli3FWEAQEb6Qby6iw1ngw4gMbGRlxw5cgSfBQcd9UFG9rtd9s2vBFjsmh02KjFrLV93yxzDo1v/7NaBTcT1dUxE6PiGnx0PhwUCq1RksQk3urO3Fftr4nUbawXT0d+OsfTj7nb6FQOEjQq5pVI1IKcXdM4dpp2Z6LYeBAEAQBACgIztRYA8Ymt7QzndwA8dPJcxtnDpS6aMeV3w6u/h4X4G6KdSG7xWn6kRCoyMEPTYXTfNShk2C0mcDtPA7lPwe0auGW6s1y9hobSrte8js0mg8S4keQAU6e3ajX0wXr7Hu91GgtdqfUdieZPoOQ3KnnVnUnvzd2zxtvU81LBs7usuenaPoo1aEqtowLHD0lTW9LU31OgA2IE8YzVhh4woJJarjxzPZtyZ5Y1Lc7muxkCuFFk2jYjwqvk5LZCbSzPGsy+iclorVczKKLLQ/NKU8riSPENBOY+vgVjWlFxe8r/OYjdPIo17qRB1adf/G471hgKk8JPfi96D17eXU+XPgZVUqqs8mRbpadipUHA5B55dppI/xKvquIU6yjF5bt+rUs/wAOR3ak7629GR7oyvPqbcxpMNrA0zwk5sPPEI8Vtoz3ZotNuYfpcK5JZxz9/I7sFYHClUAQHNumi1RRoU/fqOceTGxpzcoGKV5xfK/6HSfhunerOfJepyYHhkeK0vrOu11PoDYq9OvszH5SWgnnmH/3B3mtWyZuG/h3/a8ux5nz3aWH6Gs4/OryJErorwgCAIAgCAxrZSlpH67/ABUbFUVUpOLV7/H1dnXYzhLdkmQm+7uwOxNzBEuEREk5/VcZiaPQT3L3yvpbVu3oZ1qd10kVlxNUFoI4QBACUPDY2axEDG4chw19cjyUtOTp71stPX2JtCjZ3lryNnZ24ealUoqEc9WSJO7M6m+YjMnctL3t9Qjm3oe5WuZjbrnMmD3K7obMkl/Ml3L3evgRZ1+SPOrdLvwnzWdTZuX0Sz6zyNfmjFoWJznFukaz+s1V06FerUdOKs1q3ovc3OpGKuzZC7GgZuPoPkp62JTa+qcm+5fozV+ZfBI1lqspEkGR6hR8Rs2dCG9B7yXj+5nCspOzyMeid6o8RV0RKhHiWVXzI4iPmPVbaMnGDXPX9PAxlqRjbujisR1+7qNcO6SWn/NZ4Cu3ilFvKzS9fUt9lPcxC60/nkc3oVixzXt9pjg5vNpBHqF0TOmnBTi4vRo+mLDaRVpsqN9l7A4cnAEfFWid1c+Y1KbpzcHqnY916YBAcZ6YrXitlOnup0QfF7iT6Bqrq+dV9h2f4dpbuHlPm/Rf7IGtZfnVeiS1E0S33ajmjk5rX/EOUGD6PaUbf3Rt88Dk9v00p36l5Nr2OmrozmQgCAIAgCAIDWW27w4kjU98Rr3Z8lTY3ZkK0nNLN9dra56O/DIkUq7jk9Pny5DLzu804cAQ07iIjwO5cvKFSNuki03zVjCvSUXvQ09DBWJoCAybuZNQdwLvLT1Kxm7RyN2GipVFckNucHOa1vssHrv9VPxWIiqsaVP7ILTr4+faWNOD3XJ6v56HjKy6S+aMLGbdJ7RO8D46q22RFSnKT4JedyPiLpJGxvC8m06NSo9wYGMccZzAgHON/JXxFOSbAdLdpq2mnZ7dTYW1nBjKrGlpa9xhuNoJBaSQNBHegOxW23Mp03vccmNLjGZhoJPoEBw9vSra6tqplzm0rN1rcVNrASKeITicZJMTmI7kB2WxVm1QDTe17SJxNIcIOmYQGrtbQ1zgNATC+e4uko4ucFpvfuW1N3pp9RjsC8r1d1bqMoxvmYt82fHRqs96k8czhMesLVQnu1IT5NevsSaE9ypF8mjjAXZnZHceiq8utsLGEy6i40zy9pnhhIHgp2HleFuRwm3KHRYttaSz9/MmS3lOWudC8k0ldg+c9qbx+0WuvVGjqhw/lb2W+gCqKd3Heeru/HM+kYGh0GHhT5LzNWsyUdM6IXENqZwDVA/sOXwUCU93aFLPVNfscx+IFdrs/U6sukOUCAIAgCAIAgKELwGjvyyt13OyI8N2WXmuX23hY02qy45fMv1JuHlvxcHoQutSwuc3gY+npCpSDKO7Jx5FiHhm3L++G7LXxavY23o3ds16m/Df1O5m1Ycz3n5qNN/VJ9b9S3tkejxK9hWcOwxcblbLWwOk6HI/VXGzsdGjU3uD15/ERq1LeVjRdIOx7rwaypQqgPYILHOPVvEyNPZeDOcb/FdfTqQqR3oO6K9pp2ZH9j+jSrRrsr2t9MNpOD2sa4uJc3NpLoAABgwJmPNOpGnFym7IJN5I6T9qZUxMcOy4FuejgRBB4b1X0NqUatRw05Pn7G2VCUVc5lbuhusah6ivT6onLrQ4PaOHZBD445SrM0nQdk7hpXVZuqa7HUe7HUdEF7yAMm/haAAAPiSVAx20KWFg3J58Fx/11m2lRlUeWhR5kkneZK4GdWU5uo9W7+JbKKSsUAWDd9TJFCJ/XmvVazfExbscQrU8LnN91xHkY+S7mMt5J8ztoS3oqXNEp6ONoxZLTFR0UqwDXk6NcPYeeA1B5zuW6jU3JZ6FRtnAvE0LwX1RzXWuKO5teImfFT95NXOFIN0j7Xso0XUKTprVGlpj8DTk4ngSJA81X1MTGreEM1xfDs6+vkXux9myrVFVmvpXm/bmcZC1nahD06v0R2MijjP4qjneAaGD1xeShU4dLtFPhCPm729fI5Hb9X+Zu9SX6+x0tdEc0EAQBAEAQBAEBh3pHVv5KBtNJ4WonyNtD+oiBXr+9PILiYvIYr+q+4xFkaDKul0Vm+OXhPyS9rO17NG7D/1F13Ns05+KiSabdi6PZYGLyIjfPSNYbO803VHVHAw4Umh4BGoLiQ0nkSrbD7FxdaO8lZdbt7sjTxUFlqbHZjamzW4ONnc6WRja5pY4YpjSQdDoSsMThcXgWt92vxT5eZlTqQq8Ddls6yeZJUSWKqy+538zduRQDAtUqkpas93UXteRkHOHIlZRr1YrdjJpdrDhF6pGsv8AvQWWg+sadSrhI7FMS44jHgO9bMNQeJqqnvJX4t/LmurPo43sQi19Jloohr692VaVN5ADnVHNnflipAExJjJXUNh0ajcaddNrqT9JEV4uS1iTLZraOhbqXWUHaZPY7J7Cdzh5wRkVUYzBVcJPcqLsfBkqlWVRZG2DvUKPTk08uJnJJnDJnVdwdvoEPTYWe+7Syn1bLRWaz3Q9wHIZ5DuCwlTjJWay5cPDQjSwdCU9+UE3zsjAcZMnU6lZpJKyJCVlZFEBUDhmdwQN2zZ37Yu7RRs7GRmxoaTxJAc/+4nzUbY1qsqle2bla/VZWXcfPtpVnVquXB5/ovIkaviuCAIAgCAIAgCAxbxqAMMiRoeR3qDtCpGnQk5ptcexmyjFymrHP7zP3roMgQJ00A+cri3GMcou652t5HleW9UbMVeGo97CYqM5/EELx6Gyg/5se03dVhaYPPzzC01qUqU92XU/HMu4SUldEe28Za32Xq7G2alV4pvcHBpYwzidJ45AkaAlS9mPDxr7+IeUVddb4e5GxO/u2iRC+dlXXSLPbbFLzZ24bU0z940+0+PwtMkEfhGE7iVb4fHx2i54bEZb329XV28evNcbEapRdK0kdDuO3ULRSbXs+HDVzJDQHYhq18DNwJIz+a5/FUqtGbpVb3Xh3dpMpOElvRNioxvCAIAhi7HNaL/2teoeM7HYD2T+GpUmQe+XCfysHFdJJfw7AbryqVPJf6831Fev51XqRJ7Fsoyjb32yk8sFWmRUoBowOeSDjmctJiPaznMhVlTaE6mFWHmr2eT425fOBIjQUam8iQ08z4gTzn9eChx+1u3HXueRvnkcPq08Li33SR5GF20ZbyTO2jLeinzLV6ehAEAQEo6P7m6+0CoR2KRBk6F59geHtHkOKgY6q1FUYu0pu3dxeRV7VxSpUdxav04+x3OxUAxoaPPjxKu8Jh44eiqceHxnCTnvy3j3UkwCAIAgCAIAgCA1N/H2BxJPlH1XO/iGbUIQ4Nvy/wBkzBrNsgT3ySeJJ8yueILd22UQF9mPbZ+YfEIZQymu1EsttkinTeOEO5HNp9YVhjcC44SlWWdkr9jzXhoWlGtepKL+czCYVRslFzmggggEEQQcwQdQRvC8Tad0YtJqxzW32OtctZ1os7TUsFV331AGTSJyDmk6DcHfyu3FdJSq0tqUlSqu1VaPn84rvXEgSjKhK60J9c170bVSFWg8PYeGrT7r26td3FUOIw1ShPcqKz+acyZTqxmrozloNgQXIBtvtHUrP/Z139uvVltZ4PZpt0eMWgMe0dwy1OV9s3BQpR/N4rKK0XN8MvTn2EGvWcvogSrZm4qdis7KFPMDNz4gvefacfIAcAAFWY3FzxVV1J9y5LkSKNPcjY2L3KMkbkbdl3xRzOF3tGTlPA8hA811f8LSwG7J7svufK/X2LLqz5lf0962Wa0OK7a3aaFrqDLDUPWNIMjt5uz7nYgtuDlekotpuOTs7r5Y7bZldVcPHmsn3aeRolKLAIeBAZd13c+vUbTpiXHU7gN7nHcAtVetCjBznoaq9eFGDnP/AH1HddkrhZZ6LGgaZgnUk+04jcTw4QNy82bh3NvE1o/U9Opfp68zgtoYuVeo2385EiV2V4QBAEAQBAEAQBAam/8ARvM/Bc7+IfsprrfoS8JrLsIAzRc8QVoVQ9PSytmoz8w9DK8ehnTV5x7UdDu+kDSaDmCPjquz2fTjLBwi1dOPrqbaraqNrmaK8bCaR/hOh+RXK7T2c8JO6zi9OrqZY0K/SLPUx2v4qqN5c5oIIIBBEEHMEHUEbwibTujGSTVmQS8uj99KqbRdlc2WofapGTRd3b4GvZIcOEK9o7YjUh0WMhvrnx+das+0hSwzTvTZYy/b6pDDUu+nWI/HTdAOW8NcR6BHhNl1HeFZx6mvde550ldZNHnXpX1bZY8U7BROTi0zUIjSQ4u8sKzhLZeF+pXqy8vS3qGq9TXJEn2V2XoWCmWUQS50dZVd7bo/xbwaPU5qsxuPrYue9PTguC+cyRRoKC6zcOcodiRY2tz3cScbwYHsg8eK6bY2y3fpq0dNE+fP2IGKrr7IvtN45gIgrp5RUlZrIgLIg+2GzTa7cLuyQSaVQD2Z1ae7SRyK5CvGrs7EOVvofcrcupovtn46VJ70c+a5nKr0uC0UD26bo99oLmH+YacjBVnRxdGqvpfdxOro42jW+2WfJ5M1tNpcYaC48AJPkFJbSV2SJSUVdskF07HWitBc3qWe88Q7+WnqfGB3qBX2jRpZJ7z6vcr8RtOjSVo/U+rTxOr7MbK07OwBrTBzcT7biNC48I0A4rLDbOniWq2J0tlHNWz4/L8zk8btGpWm7v2XZ7kpaF0NiqKr0BAEAQBAEAQBAEBgXtZy5sjVuY+YVTtfCOvRvHWOfujfh6m5LPRkEtFheHHC0lpMiO/cuQUk1cxqYecZOyyPP7LU9x3ksro19DU/xZsLnux5diwnLQcJyk+q2UcPUxD3aSvz6us30ae49+plyJ1QYGtAGgyC7ulTjTgoR0WRobcndi0UA9pa4SCvK1GFaDhUV0z2MnF3RH7bdLmklnabw3j6rlMdsOpTblQ+qPLivcsaOLi8p5M1+nd3f6VFKLi7SVmS7plcaxsLFcaWFihelhYUmFxAaJK3UMPUrSUYK9zGU1FXZurBc8GahBjQDTmZ1XUYDYapT6Ss1K2i4ECti95WhkbgBdCQiqAtcyV40mrMGDWuphMglvL6KoxOxcPWlvK8ezTweS7iRDEyirPMsbc4kdt0cMvko8Pw/RUk3Jtcss/AyeKbWiMiz3exmYGfE5n/AErHDbMw+He9COfN5v8AbuNU685qzZlqeaggCAIAgCAIAgCAIAgKFAYr7uYSSWjPXx+feoE9mYWcnJwV388evU2qvUStcs/ZVP3f7nfVaVsXBr+3zl7mX5mpz8ke9CytZ7IA48fNTKGEo0FanFL5zNc5yn9zPdSTAIAgPG0WZrxDgCO9aa2Hp1o7tSKaMozlF3izCdctM8RlxPnnvVZLYWEeiay5vxN6xdXmef7Bb77vT6LR/wCnaH+cvL2M/wA7PkvM9ady0xqC7mT8lJp7EwkHdxb7WzCWLqvjYz6VMNEAADgFaU6cacd2KsiO227svWZ4EAQBAEAQBAWvcAJOgQFKdUHRAXoAgCAIAgCAIAgCAIAgCAIAgCAIAgCAIAgCAIAUBjC0SQcwDOu8AawgBtYABIIkE7tBvPORlrmgLzXziDk3EctP95FAH2gAnImI/uMBAHV4E5nOIGszHxQFjqpJIwndOkCY1zz8EB50Iad5JkaZANOfyQHt9pETB0Bjf2tEBdSrBwkaaTu8OKAvxDiEBWUBVAEAQBAEAQBAEAQBAEAQBAEAQBAEAQBAeP2YSTJ0IHcDrCAudSyABIjl8wgLXUJEYjpB0zyjPJADZx36g/0xHwQD7OMszkSY3STOfmgKvogkEk5ZxukaTxQFBZxxOjuH4jJQFW0AJzOgG7dogLXWeRBJMcvpGhhAWmxiZk6zu4gxp3eqA9qdOABwEeS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0" name="AutoShape 30" descr="data:image/jpeg;base64,/9j/4AAQSkZJRgABAQAAAQABAAD/2wCEAAkGBxQSEhIUEhQUFBQWFBQVFRQUFRQUFxUUFBUWFhUYFBQYHCggGBolHBUUITEhJSkrLi4uFx8zODMsNygtLisBCgoKDg0OGxAQGywkICUsLCwsLCwsLCwsLCwsLCwsLCwsLCwsLCwsLCwsLCwsLCwsLCwsLCwsLCwsLCwsLCwsLP/AABEIAJsA5gMBEQACEQEDEQH/xAAcAAAABwEBAAAAAAAAAAAAAAAAAQIDBAUGBwj/xABMEAACAAQCBgUHBwkECwAAAAABAgADBBEFEgYhMUFRcRNhgZGxByIyQqGywRQjYmNygtEkM1JzkqLC4fBVk9PxFRY0Q0RFU4PD0uL/xAAbAQABBQEBAAAAAAAAAAAAAAAAAQIEBQYDB//EAD0RAAEDAgQCBgcHAwQDAAAAAAEAAgMEEQUSITFBURNhcZGxwSIjMoGh0fAUMzRCUnLhBhViFiTC8UOCsv/aAAwDAQACEQMRAD8A6OpjyIhXZSmEIE0JKQFKUCNcKNkDZG0IEDZAndAi3FDZAjdC3GBHYhtgRshe0CELGBGgQ1CBGqGaCyLIrGFRcIwsJdF0eqDVJqiLwWS2RZoLJbBDXCo0QyQl0l0eSC6MyPJCXSXKO0F0XQvBZCLNBZFkWeFslshngsiyLPBZLZFmMLZFglFYS6S6j1deklM01gq7LnjwHEx2hp5JnZYxcrpHE+V2VguVWJpVSk/nLc1YfCJpwirA9n4hSzhtSPyp3/WWl29Mvcfwhn9qq/0Ln9gqLewU5h+OyZ7FZbFjb9FgO8w2fDp4WZ3jTtTZqSWJuZ407QrKIKjID+jAhAQIQPXAhDlAhRa2uSUUDk3c2UAEk22nVuHGJNPSyz36MXsLldY4nSXLRspWqI2q5aoZoLIsqnH8dWlCZlZi97BbDUtrkk84sKGgdVE2IFrfFS6SjdUE5TayfwfEVqUzqGXqa1/ZujnWUb6Vwa7W+xXOogdA/IdexPYhVpIQzJhso7yTsAG8xyp4JJ3hjBqUyGN8zwxg1KThmJyp65pbXttBFiOYh1TSS07ssgSzwSQuyvCmZhEaxXKxRZ4LIsizwWRlQzQtktkV4EIWgQhlgui4R5YLouhkhLoujyQXSXQyQXRdDJBdF0QuIXRGhWS03op055QlozIqsfN1+eTbWOXxjQYLPBEx2dwBJ48lb4XLDE1xebE+CyNdQTJJAmKVuLi4tcDbF/FNHKLsINlcxTMlF2G6s6PRedMVWFrEA8r9scJ6+GB2V51UWTEYmEtK1WjmCfJr5mBY2J1i/V2azFLiOJCoi6ONptxJVRW1fT7DRW2IzzLlTHUAlEZgDs1C+uKenjEkrWHYkBRIWB8jWnibKg0e0lmVEzK0tALXJBa+vZYGLqsweOGF0jXHTnb5KwrKCOBmYErURn1VqGMRXpzJ9YIGJ3C+wc98SvscnQdPwvb+V26B3RdLwvZS+2Iq4rJYnPzYii7pcq3a12Pw7o1OFxZKJzueY9w0VxAzLREnifBa8nqjKqmHWVUUOPpOnPKRW83Vn1ZSRfZv3HX1RZS4XJHB0xPaOIUyWidFEJHHfhxVD5RRrp/+5/DFlgB0k93mrDBvz+7zVroZJtTp1jxZj+Ec8ed6bG9RPef4UPEn+uP1wCzOmeJ9LOyKfMlaub+sfh3xYYTS9FDnI1d4cFa4ZT9HFmI1d4K+0Iw9kQs2rNrtwBAsOe+I2Ozs6NsX5r37B/Kr8TnD35W8Fp8ojMaqr1R6oNUmqFxBqjVC4hLFFihmEFkWKGaCyLIs8LZLlQzwWRZDPBZFkM8FkWQzwWRZFngsiyPtgQheFRZYTyhG86SPqz+8/wDKNRgI9S/t8gr/AAjSJx6/ALZYemWWo4au7V8IqMVdmqn9Vh8FSTG7yVzbSQXrJ19Z6QAcrLqEafDtKVg6lp6LSmb2LeYm2WjndUpx4gRniwDEg1v6gs/AL1Le0LNaAp58w/ZHvGLvFnWpHddvFWmLO9Ae9bu39WjGlZ9YvBazPXz24tYclOWNdJDlw7J/j/KvKmLJRsH1zW0v1xkVRrnxnXxKYb+s47l/lG1pGWo2t/xPgVowy1C0dQ8VrNKa4yaeYwPnN5i9RbVfsF4zOGU4mqGtI0Gp9yp6GESzNadtyqrQSgyys+wsbjlsXwYxc45UZYxEPzansH8qXis2aTLyUHyit58hfoOe8qPhDcAHoPd1hSMGHoPPWFZrVfJqDOD52UKn2yoA7jc9kNrIftGINjOwAv2bqIY+nq8vC9z3lZ/RTBzPfO3oqd+9tpJ4geMWtZVNpoi89gHM/wAKyxCq6JmQbnwXQ0k2AAjEySukcXu1JWbLrm5Sskc7ouhkgui6GSC6LoZILozIZILozIZILozIZILouhkgui6GSC6LoZILouhkgujMhkgujMgOUCEIVIsFpcc9dLXgJS97E/GNdgrbU3aT5LQ4eMtI537luKb0F5X79fxjM1js1Q8/5HxVC/2iuaYwQa2Zw6Yewi8bKhFqaPsWopx/tW/tWt0hxGV8kdRMQsy2ChgTcngIo4YJXYgZMptmJuqejhk+0tcWmwKr/J+mqYfpW/d/nE/GzanA5uHmpGLO9kdXmtXX1HRypjn1EZuGwaozFPGZZWsHEqoiZnkawcSubaOuUnyyfWBseNtertEbqZmdjmDiCPgtPWAOicBwXUQY8/tZZQhcsafasZvr27s5BjfU4tCwdQ8FrMl6bL/iPBXundTmWmlj1gXPZZR4mKnCKfo5JSeBy+fyUDCmWMj+WnmtVhMgJKVeAHsAHwiqxeUvqnDlYd3/AGqmoeXvLlitO2vVIvCUg/aZz+EXOCNIpiebj4BXmFC1OXHmfAJONTjUTZVPLPmptO7Mb527F+MT4ocsj5XbuPcAEtMwQRumfufDgO9bjDKASpaqurUP6/rjGUxGt+0zXHsjQfP3qhnmMjiSpWQxXXC5XCFjBcIuELGDRGiGuFS6IXMCLBDMYLJLBDPBZLZDMYMqLIZ4SyLIZ4LJLI88FkWQzwWRlQzwWRlQPXAjsQhQkXPcUfPiXKYg/ZAMbbCm2pmfXFaOAZaHtBW/kiyqOpfCMXI7M8nrKzzjckrluISjNqpqrtaa4HYx/CN1Si0DB1DwWsicI6dpPABDE8FmSAGcWUmwOrWbX2bYIayKZxax17JIKuOc2adRwWo0AX5tzxdvYEHxirx0+paP8vJVWLe2Oz5qbpxU5KUrvdlXs9I+EVuDRZ6nNyF1wwuPPPfkCVQ4lT9FIon3q4B5FQx9t40bZQap0fJoPvuVYQSdJLKzqv8AFbike6KduofhGPrIujnezrVDILOIXJatvnJh+sc/vGNvHoxvYPBbBg9WB1DwVnOrPlNRT6tmRP3yx8YSKIMLiPzG/wAB8lFbF0ELzzufhZdJk6lFxu8Yw9S/PM53MnxWYdq5c30umZqubbcVUdiiNbhbctIzv+K0+HjLTNv1lStCmQTiH9I2Avz2d9odiReKZ+Te3w4/BccTDuiGXZdCyRiLrO3RWMGiLhNVFUJfpHs3nsjtFC6T2QltdVFZpEqkKWlyydnSMoY8lJixiwy+pBPYElmjcp6XTVEwX8+x3+iInRYe4+zH3/ykMkY4pz/QU47fa0SRh0/6R3hN6eNJbB567A3Y384a6gmtqwHuThNGeKh1eJNTa50xZY3dKQt+RNrxDdh4ecuQg9QKcXM3uplDjkuYAfNsfWRgyntEQJ8PkYdO46FIBcaaq1SxFxrHERXkEGxSXKMrCXS3RZILouhkgui6LJBdLdHs5wJEAN0KgrmdPNz1zNxmzCOQzW8I31M3JCxvIDwWoe3LSAdQ8l0wDwEYArLrm2Em9a5+nO94xvW6U4t+j/itPUfhQOpquPKNM/MLxMxu4KP4jFLgDfbd2DxULBm+27sHipOga/Mnm3iPwh2PH0WDrPkuOKm8irfKDU3mSpY9VSxHW5sPYp74fgUdo3ScyPgpWEMsxzzx07lTYpLqFRBOzlL3W/og28Ytm9D0rsts/HmpsDoC4mO11vtGajPITjq8PxvGaxuPLU5uY8NFn66PJKQsPhdKJlTORhe5mgcy9rjvjSF+Wnzjg2/wV9PIWQscOrwUfR9fyiVfaCe8KfjEi43XSsPqXW+rrqiggDsjzskXWRNiuYzZuauLcajwa3wje0jMsLB1BatrctJb/HyUjSSnNPUq6jzXVXHPY69+v70R6CbpYnNO7SQe/RcqJ4mgLXbg2W4wauE6UGBudQP4xmMQpfs8xaNjqPrqVDUxGF+UpNdiJF1TWd53D+cFPR5hmfsuQaoBwubOACuUZ/8AeWuyr6zLfUDwJjSUFGH2e8WYOHNcJpsoyt3V5hOj1LRrmREDH0p0yzTHPFnbXeLsPOgb8FCIG5VpT1MsmylbndsvyG+FdnA1QLcFJhmdLZJmOFF2IAG86h3wB10iiM8mZ5p6N77mAN+Qbb2Q92YDUI0WQ0g0GCuanD7SZw1vJ2SZ6jaGUei30hHJzI5WdG/bhzHYnBxaczUmgqnVVYArcXKNuO8HrBvr6oy1VTNzmN+44+asWkPbmV7SVgmC427xwilnp3ROsUWT+eOFklkeeCyLIZ4LIsgOMHUjqSWfKrNwBPcLw5rbuDUtrkNXLNHTeehO0hj3qfxj0Jwyg9XyWrrBaIjsXVt5jzrgslwXM8KQ/LHsDqmTrnhrbbG/ZYwC/wCn/itRUEfZhrwb5Kx8op+ekj6tz3sPwipwAepeeseCjYMPVOPWPBXGhCfMDr/9mjjj51j9/koWKH1v1yCy2MTenrmtvmqg5KQPxi3w+Lo6ZjfrVW1O3oaQX5E961ulEnNRPq1qFf8Aev8AGKKlmviRcOJIVPQutVA89PgoOgNReWyncbfEeJiXjsd42Scjbv18l3xZlnhw4qlw3za+YPrJvvExZtGak7Wf8VPn9KkbfkPBEsjosQZfrHt98Ejxh1JJ0tOx3MD5IL+kow7qHwsujLuPVGE6lmlyWQ/5Qp+uv3zI9CZowDqHgFsHD1JH+Pkt7pJhfT0vm63ljOo3mw84dojLUtT9nrnNOxcQe/RZ6iqOhqPS2Oh8is3oq0xQxU2U3A6+NouMQ6NwDSNRqpmKvYSGcd+xazCKEM2vYNZ6+qItNGJZNdgqSV+VqvqqoWUpci581VUbWYmyovaYvo7vIa1QXaalTsNw61pk6zTT+zL+ig3c9pi1YwMFgopcSp1RIV1KuLg/1ccDD01VFJMILy3N2lkaz6yMLo3iD1qYq6lvRu04qQw3CXg8sTvn21i5EoHYqqSM3NiCb8LROgjytHNcnuuVaT5KuCrgMDuIvHZMVLPBkOqsSZTmyMdqPuRjvB3HsiFURWGZq7Rv4FRcToAykqLEEnv2xS1sfSszD2h4KZC7KbLO60bMu0e3qils2VuUqYQr2lmiYoYdo4HhFPNG6J2UrnchOZI5XRdDLBdLdGxg2SDRR8SQtKmKutijADrINo7UpDZWudsCPFdISGva48wsBorhswzVbKQACNYN7nVrG6NrU1MUcbnFw2NtVoK+oYI7A7ro++MJwWb4JhKRAzNkXMdZawvfjHc1EuTJmNuV04yPLQLmyzml2CTaiZKaWLgKVbWLjXcHri3wmuhgY5khtc3Cs8Oq44WOa/ibqxwuQaWlbPtlozdwJ+MMr52Vs8bY9tvj8lGneKioGXiVitFpJeoUnWQCx+0dV+9rxppniKNz+QPwV7XvDISt1pMR8kn/AKsgey0YzDb/AGuPtVBRA/aGdqy2gc201huNviI02KszUrjysfirbFWXYCnJuHzFxBzkbKSzBspsQym1iNW2GUVTF9kbmcBYWOvamtnY6jAvrt8VI0zpsk6RUjiqvzU3B7Rcd0RMCqPQdCeGo81yw2TPE+A9oWqo5maWpBuCP5RSVcXRzuaeaqZG2eQubpg81agIVItMBzWNiua9wd8bGKrifFnDh37LTGqjMGYHh3aLo0x+jl5juGzr3CMfJaepdl2Lj3XWXcQ5xVLTSuq3KLOR66kk6laLClsnMxMoXWjJ5lRZvaR0g6atC+rTyw5/Wzbhb8lBP3o0dAz0C/moEx1stRFguCF4ELNY5NyVLEbTSTD/AHbXHvmIFds09a6xcVZ6NW+S09v+jL90RPXIqyvAhRsSoxOlPLbYwtfgdoI6wbHsgQqDCaszJQLempaXMH05ZKt32v2iM/UN6OUt+rKdGcwBVTVytZ5mMyHWcR1lWA2TNBP6N7H0W1HnuMLUxdLHfiEjhdXmeKay52RhoSyLIkhSlKJdsLwQdkYOuA7JLCyG+E4JeCG+FtojggdRhEbhQsapWmyZstdrKQL7L9fdEqjmbFM17tgV2ppBHK17tgVS6LYA8gl5mpjbVqNrcO3f1RdYhisUkRii1vx6lNr61k3ot2V5jFF08mZLBsWWwPA7ReKOkn6CZrzwKhU8vQyNfyVJo3o40hyzsCSALA8DfVqi7rcXikhdGwHVTa2ubM2zQtLe0Z3dVlgU3V0iTUKOoZTtBjpFM+Jwcw2ITo5HRuzNNihTyhLUKosBCzTPmfneblDyXnMU9bhHG6ZsqfGJl2VOHnHwEWlC2zS/3Lo3mipkh8rk5W9C1gRHSimtdhXGUcUNCdczEH3/ACvJ2JJl294xuaH8O3sVVL7RVf5TdIxJlmTKqOhn5VmZQDd5ZLLZX9U3BPZEpMCHkox6bVSJqzmLtKcAO20qwuATvsQe+BBU6rfpa+cBslUySyeDzWZyP2Qh7Yp8WlytYPeu0I3UjQOpzUaI3pSGeQ4O4ymIF+a5T2xaxvD2hw4ri4WK5vpDphUSa1pkuqWbLDXVZTXl5AfQZdzbYciy7LQVQmypcxdjorjkwvCpFk6RslViCbhOlzBzmyUJ9ojP4y8RuDzyUyl1FkicLxj2PubqzCrKpInxG6FcUMzPLVuqx5jUYqahmSQhc76p60cUt0ttkINSmLJaZ41MklJco5cylmfftsAvDffsi+weiimDpJBexsBwVvhtJHLd8gvY7KdobVF5PnMWO0ljc3uQdfZ7YZjdOyN7XMFrjwXDEowyXQWCY03xVpKIktiruSbjaEW17cLkiEwakbM8veLgeJXTDKZsri54uB4lK0PxGZNlnpCWsSAx26rXud+0R0xeiZEBIzS5tb5JMQgZFJ6Gi0bxQhVoQ2iDZGxQSFKCi2QI3RsN8JdAQBvAi1kRFoEbpW2DZJqEm1oXdLuqGobNNc9du6LqIZYQOpPGym06xFlKcpsuIgeWuBCaVH0MqRLrsQp2OtzKqkHFXQS2tyaXHomDVAmpGniND7lUTts8rMeV/Rmpm1Muop5TzlaUsphLGYqys1iQNxD7eqLNcgVf6F4d/ojD5s6rOV2PSuu0jUFlyhb0nPAb2tAjcqXo3Tusppk4WnT3afNH6JfUqfdQKvYYxWI1omnJbsNApsbbNUVqv5BW9K+qlqyqTW3SqgDKjtwVxZSeNouMFrQ9nQuOo27FxmZrcLnekWgtYlY8qTJeZLmOTKmqLoFc389tiZb7+Gq8Xq4XXdsKpOhkypV79HLRL8cqgfCFSLD4RUdNPxCeNaPU9Gh/SWnlrKJHVmDDsjE/1NPedsY4DX3qwpB6N1YzBGfYdVPVfUrFhEUKRgb6nXgQe/8AyiPiDdWu6lzeFZxXJiQ5hwTgs3p3QZ5CzB6Uo6/sNqb22PZFzglRkmMZ2d4qzwmbLNk4O8VA8n9RrdOvV2j/AOYssbizU4dyPjp8l3xePQPCq9M6rpKpgPUCoOe0+0x2wmLo6YE8blTMNj6OnBPHVbPR6g6GSoO22vntPt8BFRjVRnmEY/KPifoKjq5ullJR4jpDIkHK7+dvVRmI522RDp8NnnGZjdOZ0RDRTTDM0acynMJxmVPv0bXI2qQQe4wyqoZqf2x7+CZUUssPtj3qVWzxKRpjeioLHfqHVHCGJ0rwxu5NlyjYZHBg3KqcL0olVD5Arqd2YCx7jq7YsKjCJoGZ7gjjbgpk+HywNzEgjqVrWVXRS5jkXCKzW45Re0QIYjLI1g4myiMj6R4aOJss1o/pLNqJuVklhbermuLm20nXF7WYPFFC57CbhWlZh8cEdwTdaxTGcIVRZEVtBe6W90pWgsmkLOy/Sb7R8Yvj7A7F1Cs6cRXylCmKIiFMKq8dwmY7SqimYS6qQSZZb0JiN6cqbvyN1bDYxb4PihopCHC7Tv8AMKLPFnHWn5WnFQBlmYZV9LvEsynlE/RmlgMvOxjZtxWiLc3Sjz7lC6J+1k1KoqirmpPrsqLLOaRSIc6I26ZOe3zkwbhYAde2KHE8c6Vpig2O559gXaKG2pV9GdzKSma2kSbLeXNUOjgqynWCDD45nxuD2GxGyQgEWVDRzK/D/MlKK6lHoI7iXUyl/RExvNmAbr2PXGso/wCoYXtDZ/RPPcfwor4CNkrEMaxCsUypVOaGW2qZPmzJbzAp2iTLlkjMdlydXCO1Tj9JEwlhzHgBf4mya2BxOqsKCgSRKSVLFkRQqjqG88STcxhJ53zyOkfudSrFgDRYJUwQ1i7BV9SIsYk5Fg/pPyENrvYamuVrFYkQECQpNbIEyW6HY6lT2iHwSGOQPHA3SxvLHh44LmOC4gaWaWYXK3UjZcqf8++N1PGKiEsGzhv26hampg+0R2BUnRqkafUGY2uzFydxdjcfE9kJNK2mhLuDRp4DvXKukEMOQdnuC3WPVvyend12gWS/6R1LGPo4jU1IDuOp8VQUsXTTBp96xGjuAfKg7MxGsi+251EseO0Rq62rbSRh1uoBXtbW/ZyGtH1yTKS3oqoIx2EecNQIOw2/rfCxvjrYNtDp2FPLm1dPmC3OPvmo5zDfKYxlqON0Vaxjtw6yoaQZalg61h9ER+UDl/Esa2r/AA7/ANp8FfYj9z9da3ukKXpqj9VM90xjKA2qI+0LP0Z9eztCxWg/588l96NfiP4WTsV5ih9V3+C6EwjDhZwFGphCEEIMsKCgFZ9RZ2H0j4xeXuwEck9THkl1sHZBvKWzEcAxvl52vEbOGG5AJ69v5TXC/FN4JIbLKmy5sxlcAtLmNnFjvVj5ysOZHVvh1W5ud0b2AEcRp38D3X61waNLgq/RYgNalJToWOoam3SrR0DE26FoXIi6BEIWIuklYYWJbpDCObmpwKh1shnGVXKX2soGa30Sbgc7H4wRlrHXc2/IHb3pxuVSYdJbznlzpjBZsyWyTWExWEtypKtbMrb9tt1t8T5nN0a9gF2gggWIuL6i9iPj1ojHIqRVGGxKQErAx50w8vjDK8+i0Jj1bMnGK5zHN3HWmZklBDSnFE8KEBc30yo+jqWI2TAHHPY3tEbLCZulpwDu3RabDZc8AB4aLVaJUQlyFO86zzNr+yw74rscqCXNhG257eHcqnEJS+UjkmfKA35Og4zVv2KxjhgQ/wBw7qHmn4Q285PV5o9Bh8yO32sfwiRjx0jH7vJGKay/XJVnlFkWeQ43q6nmpBHvGH4DJeN7ORB7/wDpScGd6D2HmD3q1Wdnw6b+pb2qDHOqjyYmwjjY+SiFmStaOtZXRI/lA5fxLF3V/cP/AGnwVtiH3Pv+a6DjJ/J5/wCqme6YxVH+Ij/cPFZ6m+/Z2jxWF0IPz/3R7wjZV/4aTsKvsT+6+uS6MDeMIs0dElhaHJwN0atCWSEKlxBMs0/SAPwPhFvSuzQ9mic06KXSmOUoQVHpsOnydVPMlmXckSp6scl9qy5iEELfYCDa+20dXTwzazNIdzad+0Hj1gqOWFuyrpOlVUayZRinpumUKyhqppfSqwveXeUc3KLilwOKoiErJDY8wPmozpi02IWiR8Q30crsq7/+KJH+nSP/ACfBN6dLE6tG2iH3amWfFRC/2B42eEnTpJrqsf8AL5p5Tqf4sIP7FJ+ofH5JemCScSqv7OqP72l/xYb/AGGX9Q+PyR0wSDidV/ZtT/e0n+LDD/T8p/M34/JL04UHF9I51NJedPoZ0uWguzNOpuQAAckkmwAEM/03Kfzt+PyR9oCZo8WqquSkyTJWnSYoZZs587Kp2MJKjWbbLsN3KKuWlpqaQtkcXEHUAWHeV3a5zhoLKfQUC08pZSkkLe7NbMzMSzs1t5Yk9sQ5ZnTymR3H4DYD3DRSI25RZRatokxBdFJwdLJf9Ik9mwRErXXktyCQ6q0mts5Q2rB9D9oXJo3SEEQinHdJeHBKFhvKJ+ckfq5nvLGnwH7qTtHgr/B/Yf2jwWl0fPzCch7oiBjQ/wBz7h5qqrB60qv0+S9Mp4TF9oI+MLgbgKgjmD4qThBtOR1JOgz/ADNuF/YxP8USsfGkZ7fJOxQetv8AWyR5RR8zJP1h9qH8I44AfWvHV5pcH+8f2eaVhK3w+YOMl/daJGJG1ZC7s/8ApJUG1Y39w8lltF2+fXkfx+EXU4vG4dR8Fa1w9Se1dCxxrU9R+qme6YxVEL1Ef7gs5S6zM7QsToQPyj7v8QjX1/4aT9pV7if3P1yXQxGGWc3Tm2GpqbIhwTt1CxWXdQ29fDfEyikyvynY+KFHpJkS5WpVayHiNbVMcuY+WjDcsymqluCR0TEaiGQl5bAjYdba+Uaz+npvQdCeGo81AqG63TOi/lfqqcKlSoqZY9a+ScB9r0X7QD1xolGsuiYZ5WMOmgZprSTvE1GFvvC4MKkVumnuGkXFdTds1R7CYEWSZmn+GL/xtOfszA3sW8CFS4v5XcPlA9Gz1DbllqQD95rCEQuVY5pNU43VSJLAS5bTQJclCSFHrO7eswUMb7BbZHKeYRROkPAJzW3IC7bLlBEVF1KqhQOpRYeEebykvcXHcqzY2wUSpeBjV2Cqpt2YKNpNomNIY0uKW6vUlAAAbhbuilc8ucSU26dnjZyETKv8n7QmsI1RCICVNmHBOWF8oTfPShwlH2sfwjU4ELQuP+XkFfYOLRuPX5LTaOf7OnIe6Irsb/Ef+o81WVv3x+uKGlFL0lJNA2gZx9zX4XiNhsvR1TSeOnem0MmSoaeB071ldD8XSTmWY2UE6ju1gbe0CNHitK+eIBmpBv5K3xGmfL6TBcp3TfF5c4Spcpg4UlmK6wCRYC+86zEXB6OSHO+QWvoEzC6V8eZ7xa9gtFgdIRShCNqW711+0mImLygVTLflt43VbUygz5hz81hNGfz8vk3umNLLq09h8FoK77o9oXQNKmy0s/rQj9ogfGMVhjc1SztWdoBmqGDrWR0FX58ngB4/yjVYkbUsnZ4q4xU+q710JhGHus6CiUwqUhLIvDU3ZNsNxh7TyTlTTZZltbcdYPVFvHIJWX4oU6mnRzc2yQqu06w35VQT0UXdV6SWOLy/OsOYBHbFhhk3Q1LSdjofeo8zLtK8/gxuFXI4EqECEIEIQIXSvI1g13m1bjUgMqX9pgM5HIEDtMUGO1FmNgHHU+XxUinZc5l1CfNjJkKeAqyqnR2jZqnBOYXI9c7Ts5cYj1kt/Vt96CrMNFcQmkJ6du5CJ1aLFttsotz965s4poxAC6JqHpy59p296q3CWg8T8Y1+DC1LfmStHhQ9RfmStZo1/s6ch7qxU43+IH7R5qnrfvj9cVcrsilvYqEVi8X0LOctIYBTryNqy/ZPDnGkpMbbkDZhqOIV3TYrZobKNRxCXhGh+Vg00g21gbR3R1mxyNo9WCT16D3pKnFLizAteEAAA3RmXyukeXuNyVTXvuuW5vk9U19izHB+ySR4GN5C/pImu5jyWs++pxbiArzSjSWXOkCXLuSxBe4tlC67devwiow7DZIJi9+wvbruq+goJIpS9/DZO6BUxAeYd5sOSi3ifZHbGpctPl/UfDVNxaS9mLaAxkDuqTZNsIcE4JStCEJCFHq6tUGuO8NO6Q6JpNlR1eKZtVhFrBSdHqm9IlUlVfZD3xroDdWkiojlayQhch0+0SenmvOkoWp3ObzRfomb0lYDYu8HrjX4dXtmjDHmzh8VXTRFpuNlVYRhst5YZvOJvsPo9WrfEieZ7X2Gi0GF4VTT0/SPu4nkdupKbR8ZtTkLw2nsMIKs21Gq6O/p1nSei8hvK2vuQq8EQIzKzAgE6yCDbjqgZUuLgCElXgUEcLnsc4EC+p08FWYThk2pmLKkqWZjuByqN7OfVA264kzTMhYXPOn1ssu1pcbBd8wSgSkp5UhNYRdbb2Y63Y8ySYw9XO6eUyO4/DkrKNmUWRz6iI4YutlWTqoX4xKbFomufbRTJGMbjEKWg4gpBIrWRPDC4iufG5h1XQG6lTjs5CJNY0gsv+kLm3iktEAJwTcPT1hdMcLnNUs6y3ZWVbMqlhcDWDbZGqwmphFOGFwBF9zZXuG1MTYA0kAhajR+UVkIGBBAG0EeqOPKKvGJGSVALDcWGyqqtwdKSFapFMVFKEyFCAkpClKU4RDU1ZDSjRppr9LJtmIGdDquRvU8Y0OG4m2JnRS7DY+St6HEGxN6OTbgVT0Wic9mGdSg3nV7DeLR2K0rRfNdTpcThaPRN1u6GiElFVdgAHdwjM1tY6qkzHQDYdSoJJTK4uKkoYhFcilkQ0FIE0RDk9VuK4e0wXQ6+EWNJVNj0cuMjLrKVct5Zs6lesg274vI3RyC7SCuBuEwlYVNwY6OjB3Sh1tla0eMKbBjlPs74iyUxGoXZsgO6uJVV3eMRrEFPIBVfU4BSTSWaQgY7WS8s96ERMjrp2Cwd36+Ka0ZTdtweo2UZtD6U7DPHKc3xBjqMRl4gdykfaqgbSFGuh9H6yzJnVMmuw7VBAMBxKfgQOwBcZHPkFnuJ7Srally5K5JKJLXgihe/jEKWV8hu8knrTWsDdk1VVwUXYgDrhjYy7ZOuBuqWrxa+pdQ4xMjp7auXJ0vJQ/lUdujXJTKKnmTT5qkjjbV3xwlkjiF3FKAStfh1CUXzjrjP1VQJHabKQ27Qp9QtiOUPrBle0HkERm4SHiCE4JIhUpTsNJTLJptsOCeNkqXCFIUbwgQE2IclTsMTU2wh4KcEaGApCEoiG3SBIhyelqYaQmEInEAKUFJhyclEBhrAPPXAHFpuFzIUCqwOQ+2Wt+K3XwiVHX1DNnJMoVZN0SknY0xeTA+IiY3F5+IB938pOhaUmXowV9CocdRUEeMPOKh3tRjvSdGW7FSpeDzhtmSz9xlPsJjma+I/lI94+ScC7inDhswesvthv26PkU4JDYdM3Mnbmh322PkfglsUw+Czm/3yL9lDfvJh4xCFv5Ce0j5Lm4P5pr/AFPBN3nuT1KB4kwv94I9iMd6YY77lPS9EZA2mY3NgPARydjE52AHu/lOETVOp8Hkp6MteZFz7YjPrZ37uK6BjQp6G3LhEQ67pbJwGEKQhOTTe2zZuiVVPzuBJG3Bc26Jl4ihdQkrthSlKdhiammh4TglS4RyQo22QgSBNw5PTqw0phSXhQlakiFSlOwxMTTbYeE8I0hCgpyGpiaaHp4RpAUFOQxNTbw4JQkwqcnFhqYUcCE2YcnooEJxYamFHCISHhwTgkwqVCBCdENT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2" name="AutoShape 32" descr="data:image/jpeg;base64,/9j/4AAQSkZJRgABAQAAAQABAAD/2wCEAAkGBxQSEhIUEhQUFBQWFBQVFRQUFRQUFxUUFBUWFhUYFBQYHCggGBolHBUUITEhJSkrLi4uFx8zODMsNygtLisBCgoKDg0OGxAQGywkICUsLCwsLCwsLCwsLCwsLCwsLCwsLCwsLCwsLCwsLCwsLCwsLCwsLCwsLCwsLCwsLCwsLP/AABEIAJsA5gMBEQACEQEDEQH/xAAcAAAABwEBAAAAAAAAAAAAAAAAAQIDBAUGBwj/xABMEAACAAQCBgUHBwkECwAAAAABAgADBBEFEgYhMUFRcRNhgZGxByIyQqGywRQjYmNygtEkM1JzkqLC4fBVk9PxFRY0Q0RFU4PD0uL/xAAbAQABBQEBAAAAAAAAAAAAAAAAAQIEBQYDB//EAD0RAAEDAgQCBgcHAwQDAAAAAAEAAgMEEQUSITFBURNhcZGxwSIjMoGh0fAUMzRCUnLhBhViFiTC8UOCsv/aAAwDAQACEQMRAD8A6OpjyIhXZSmEIE0JKQFKUCNcKNkDZG0IEDZAndAi3FDZAjdC3GBHYhtgRshe0CELGBGgQ1CBGqGaCyLIrGFRcIwsJdF0eqDVJqiLwWS2RZoLJbBDXCo0QyQl0l0eSC6MyPJCXSXKO0F0XQvBZCLNBZFkWeFslshngsiyLPBZLZFmMLZFglFYS6S6j1deklM01gq7LnjwHEx2hp5JnZYxcrpHE+V2VguVWJpVSk/nLc1YfCJpwirA9n4hSzhtSPyp3/WWl29Mvcfwhn9qq/0Ln9gqLewU5h+OyZ7FZbFjb9FgO8w2fDp4WZ3jTtTZqSWJuZ407QrKIKjID+jAhAQIQPXAhDlAhRa2uSUUDk3c2UAEk22nVuHGJNPSyz36MXsLldY4nSXLRspWqI2q5aoZoLIsqnH8dWlCZlZi97BbDUtrkk84sKGgdVE2IFrfFS6SjdUE5TayfwfEVqUzqGXqa1/ZujnWUb6Vwa7W+xXOogdA/IdexPYhVpIQzJhso7yTsAG8xyp4JJ3hjBqUyGN8zwxg1KThmJyp65pbXttBFiOYh1TSS07ssgSzwSQuyvCmZhEaxXKxRZ4LIsizwWRlQzQtktkV4EIWgQhlgui4R5YLouhkhLoujyQXSXQyQXRdDJBdF0QuIXRGhWS03op055QlozIqsfN1+eTbWOXxjQYLPBEx2dwBJ48lb4XLDE1xebE+CyNdQTJJAmKVuLi4tcDbF/FNHKLsINlcxTMlF2G6s6PRedMVWFrEA8r9scJ6+GB2V51UWTEYmEtK1WjmCfJr5mBY2J1i/V2azFLiOJCoi6ONptxJVRW1fT7DRW2IzzLlTHUAlEZgDs1C+uKenjEkrWHYkBRIWB8jWnibKg0e0lmVEzK0tALXJBa+vZYGLqsweOGF0jXHTnb5KwrKCOBmYErURn1VqGMRXpzJ9YIGJ3C+wc98SvscnQdPwvb+V26B3RdLwvZS+2Iq4rJYnPzYii7pcq3a12Pw7o1OFxZKJzueY9w0VxAzLREnifBa8nqjKqmHWVUUOPpOnPKRW83Vn1ZSRfZv3HX1RZS4XJHB0xPaOIUyWidFEJHHfhxVD5RRrp/+5/DFlgB0k93mrDBvz+7zVroZJtTp1jxZj+Ec8ed6bG9RPef4UPEn+uP1wCzOmeJ9LOyKfMlaub+sfh3xYYTS9FDnI1d4cFa4ZT9HFmI1d4K+0Iw9kQs2rNrtwBAsOe+I2Ozs6NsX5r37B/Kr8TnD35W8Fp8ojMaqr1R6oNUmqFxBqjVC4hLFFihmEFkWKGaCyLIs8LZLlQzwWRZDPBZFkM8FkWQzwWRZFngsiyPtgQheFRZYTyhG86SPqz+8/wDKNRgI9S/t8gr/AAjSJx6/ALZYemWWo4au7V8IqMVdmqn9Vh8FSTG7yVzbSQXrJ19Z6QAcrLqEafDtKVg6lp6LSmb2LeYm2WjndUpx4gRniwDEg1v6gs/AL1Le0LNaAp58w/ZHvGLvFnWpHddvFWmLO9Ae9bu39WjGlZ9YvBazPXz24tYclOWNdJDlw7J/j/KvKmLJRsH1zW0v1xkVRrnxnXxKYb+s47l/lG1pGWo2t/xPgVowy1C0dQ8VrNKa4yaeYwPnN5i9RbVfsF4zOGU4mqGtI0Gp9yp6GESzNadtyqrQSgyys+wsbjlsXwYxc45UZYxEPzansH8qXis2aTLyUHyit58hfoOe8qPhDcAHoPd1hSMGHoPPWFZrVfJqDOD52UKn2yoA7jc9kNrIftGINjOwAv2bqIY+nq8vC9z3lZ/RTBzPfO3oqd+9tpJ4geMWtZVNpoi89gHM/wAKyxCq6JmQbnwXQ0k2AAjEySukcXu1JWbLrm5Sskc7ouhkgui6GSC6LoZILozIZILozIZILozIZILouhkgui6GSC6LoZILouhkgujMhkgujMgOUCEIVIsFpcc9dLXgJS97E/GNdgrbU3aT5LQ4eMtI537luKb0F5X79fxjM1js1Q8/5HxVC/2iuaYwQa2Zw6Yewi8bKhFqaPsWopx/tW/tWt0hxGV8kdRMQsy2ChgTcngIo4YJXYgZMptmJuqejhk+0tcWmwKr/J+mqYfpW/d/nE/GzanA5uHmpGLO9kdXmtXX1HRypjn1EZuGwaozFPGZZWsHEqoiZnkawcSubaOuUnyyfWBseNtertEbqZmdjmDiCPgtPWAOicBwXUQY8/tZZQhcsafasZvr27s5BjfU4tCwdQ8FrMl6bL/iPBXundTmWmlj1gXPZZR4mKnCKfo5JSeBy+fyUDCmWMj+WnmtVhMgJKVeAHsAHwiqxeUvqnDlYd3/AGqmoeXvLlitO2vVIvCUg/aZz+EXOCNIpiebj4BXmFC1OXHmfAJONTjUTZVPLPmptO7Mb527F+MT4ocsj5XbuPcAEtMwQRumfufDgO9bjDKASpaqurUP6/rjGUxGt+0zXHsjQfP3qhnmMjiSpWQxXXC5XCFjBcIuELGDRGiGuFS6IXMCLBDMYLJLBDPBZLZDMYMqLIZ4SyLIZ4LJLI88FkWQzwWRlQzwWRlQPXAjsQhQkXPcUfPiXKYg/ZAMbbCm2pmfXFaOAZaHtBW/kiyqOpfCMXI7M8nrKzzjckrluISjNqpqrtaa4HYx/CN1Si0DB1DwWsicI6dpPABDE8FmSAGcWUmwOrWbX2bYIayKZxax17JIKuOc2adRwWo0AX5tzxdvYEHxirx0+paP8vJVWLe2Oz5qbpxU5KUrvdlXs9I+EVuDRZ6nNyF1wwuPPPfkCVQ4lT9FIon3q4B5FQx9t40bZQap0fJoPvuVYQSdJLKzqv8AFbike6KduofhGPrIujnezrVDILOIXJatvnJh+sc/vGNvHoxvYPBbBg9WB1DwVnOrPlNRT6tmRP3yx8YSKIMLiPzG/wAB8lFbF0ELzzufhZdJk6lFxu8Yw9S/PM53MnxWYdq5c30umZqubbcVUdiiNbhbctIzv+K0+HjLTNv1lStCmQTiH9I2Avz2d9odiReKZ+Te3w4/BccTDuiGXZdCyRiLrO3RWMGiLhNVFUJfpHs3nsjtFC6T2QltdVFZpEqkKWlyydnSMoY8lJixiwy+pBPYElmjcp6XTVEwX8+x3+iInRYe4+zH3/ykMkY4pz/QU47fa0SRh0/6R3hN6eNJbB567A3Y384a6gmtqwHuThNGeKh1eJNTa50xZY3dKQt+RNrxDdh4ecuQg9QKcXM3uplDjkuYAfNsfWRgyntEQJ8PkYdO46FIBcaaq1SxFxrHERXkEGxSXKMrCXS3RZILouhkgui6LJBdLdHs5wJEAN0KgrmdPNz1zNxmzCOQzW8I31M3JCxvIDwWoe3LSAdQ8l0wDwEYArLrm2Em9a5+nO94xvW6U4t+j/itPUfhQOpquPKNM/MLxMxu4KP4jFLgDfbd2DxULBm+27sHipOga/Mnm3iPwh2PH0WDrPkuOKm8irfKDU3mSpY9VSxHW5sPYp74fgUdo3ScyPgpWEMsxzzx07lTYpLqFRBOzlL3W/og28Ytm9D0rsts/HmpsDoC4mO11vtGajPITjq8PxvGaxuPLU5uY8NFn66PJKQsPhdKJlTORhe5mgcy9rjvjSF+Wnzjg2/wV9PIWQscOrwUfR9fyiVfaCe8KfjEi43XSsPqXW+rrqiggDsjzskXWRNiuYzZuauLcajwa3wje0jMsLB1BatrctJb/HyUjSSnNPUq6jzXVXHPY69+v70R6CbpYnNO7SQe/RcqJ4mgLXbg2W4wauE6UGBudQP4xmMQpfs8xaNjqPrqVDUxGF+UpNdiJF1TWd53D+cFPR5hmfsuQaoBwubOACuUZ/8AeWuyr6zLfUDwJjSUFGH2e8WYOHNcJpsoyt3V5hOj1LRrmREDH0p0yzTHPFnbXeLsPOgb8FCIG5VpT1MsmylbndsvyG+FdnA1QLcFJhmdLZJmOFF2IAG86h3wB10iiM8mZ5p6N77mAN+Qbb2Q92YDUI0WQ0g0GCuanD7SZw1vJ2SZ6jaGUei30hHJzI5WdG/bhzHYnBxaczUmgqnVVYArcXKNuO8HrBvr6oy1VTNzmN+44+asWkPbmV7SVgmC427xwilnp3ROsUWT+eOFklkeeCyLIZ4LIsgOMHUjqSWfKrNwBPcLw5rbuDUtrkNXLNHTeehO0hj3qfxj0Jwyg9XyWrrBaIjsXVt5jzrgslwXM8KQ/LHsDqmTrnhrbbG/ZYwC/wCn/itRUEfZhrwb5Kx8op+ekj6tz3sPwipwAepeeseCjYMPVOPWPBXGhCfMDr/9mjjj51j9/koWKH1v1yCy2MTenrmtvmqg5KQPxi3w+Lo6ZjfrVW1O3oaQX5E961ulEnNRPq1qFf8Aev8AGKKlmviRcOJIVPQutVA89PgoOgNReWyncbfEeJiXjsd42Scjbv18l3xZlnhw4qlw3za+YPrJvvExZtGak7Wf8VPn9KkbfkPBEsjosQZfrHt98Ejxh1JJ0tOx3MD5IL+kow7qHwsujLuPVGE6lmlyWQ/5Qp+uv3zI9CZowDqHgFsHD1JH+Pkt7pJhfT0vm63ljOo3mw84dojLUtT9nrnNOxcQe/RZ6iqOhqPS2Oh8is3oq0xQxU2U3A6+NouMQ6NwDSNRqpmKvYSGcd+xazCKEM2vYNZ6+qItNGJZNdgqSV+VqvqqoWUpci581VUbWYmyovaYvo7vIa1QXaalTsNw61pk6zTT+zL+ig3c9pi1YwMFgopcSp1RIV1KuLg/1ccDD01VFJMILy3N2lkaz6yMLo3iD1qYq6lvRu04qQw3CXg8sTvn21i5EoHYqqSM3NiCb8LROgjytHNcnuuVaT5KuCrgMDuIvHZMVLPBkOqsSZTmyMdqPuRjvB3HsiFURWGZq7Rv4FRcToAykqLEEnv2xS1sfSszD2h4KZC7KbLO60bMu0e3qils2VuUqYQr2lmiYoYdo4HhFPNG6J2UrnchOZI5XRdDLBdLdGxg2SDRR8SQtKmKutijADrINo7UpDZWudsCPFdISGva48wsBorhswzVbKQACNYN7nVrG6NrU1MUcbnFw2NtVoK+oYI7A7ro++MJwWb4JhKRAzNkXMdZawvfjHc1EuTJmNuV04yPLQLmyzml2CTaiZKaWLgKVbWLjXcHri3wmuhgY5khtc3Cs8Oq44WOa/ibqxwuQaWlbPtlozdwJ+MMr52Vs8bY9tvj8lGneKioGXiVitFpJeoUnWQCx+0dV+9rxppniKNz+QPwV7XvDISt1pMR8kn/AKsgey0YzDb/AGuPtVBRA/aGdqy2gc201huNviI02KszUrjysfirbFWXYCnJuHzFxBzkbKSzBspsQym1iNW2GUVTF9kbmcBYWOvamtnY6jAvrt8VI0zpsk6RUjiqvzU3B7Rcd0RMCqPQdCeGo81yw2TPE+A9oWqo5maWpBuCP5RSVcXRzuaeaqZG2eQubpg81agIVItMBzWNiua9wd8bGKrifFnDh37LTGqjMGYHh3aLo0x+jl5juGzr3CMfJaepdl2Lj3XWXcQ5xVLTSuq3KLOR66kk6laLClsnMxMoXWjJ5lRZvaR0g6atC+rTyw5/Wzbhb8lBP3o0dAz0C/moEx1stRFguCF4ELNY5NyVLEbTSTD/AHbXHvmIFds09a6xcVZ6NW+S09v+jL90RPXIqyvAhRsSoxOlPLbYwtfgdoI6wbHsgQqDCaszJQLempaXMH05ZKt32v2iM/UN6OUt+rKdGcwBVTVytZ5mMyHWcR1lWA2TNBP6N7H0W1HnuMLUxdLHfiEjhdXmeKay52RhoSyLIkhSlKJdsLwQdkYOuA7JLCyG+E4JeCG+FtojggdRhEbhQsapWmyZstdrKQL7L9fdEqjmbFM17tgV2ppBHK17tgVS6LYA8gl5mpjbVqNrcO3f1RdYhisUkRii1vx6lNr61k3ot2V5jFF08mZLBsWWwPA7ReKOkn6CZrzwKhU8vQyNfyVJo3o40hyzsCSALA8DfVqi7rcXikhdGwHVTa2ubM2zQtLe0Z3dVlgU3V0iTUKOoZTtBjpFM+Jwcw2ITo5HRuzNNihTyhLUKosBCzTPmfneblDyXnMU9bhHG6ZsqfGJl2VOHnHwEWlC2zS/3Lo3mipkh8rk5W9C1gRHSimtdhXGUcUNCdczEH3/ACvJ2JJl294xuaH8O3sVVL7RVf5TdIxJlmTKqOhn5VmZQDd5ZLLZX9U3BPZEpMCHkox6bVSJqzmLtKcAO20qwuATvsQe+BBU6rfpa+cBslUySyeDzWZyP2Qh7Yp8WlytYPeu0I3UjQOpzUaI3pSGeQ4O4ymIF+a5T2xaxvD2hw4ri4WK5vpDphUSa1pkuqWbLDXVZTXl5AfQZdzbYciy7LQVQmypcxdjorjkwvCpFk6RslViCbhOlzBzmyUJ9ojP4y8RuDzyUyl1FkicLxj2PubqzCrKpInxG6FcUMzPLVuqx5jUYqahmSQhc76p60cUt0ttkINSmLJaZ41MklJco5cylmfftsAvDffsi+weiimDpJBexsBwVvhtJHLd8gvY7KdobVF5PnMWO0ljc3uQdfZ7YZjdOyN7XMFrjwXDEowyXQWCY03xVpKIktiruSbjaEW17cLkiEwakbM8veLgeJXTDKZsri54uB4lK0PxGZNlnpCWsSAx26rXud+0R0xeiZEBIzS5tb5JMQgZFJ6Gi0bxQhVoQ2iDZGxQSFKCi2QI3RsN8JdAQBvAi1kRFoEbpW2DZJqEm1oXdLuqGobNNc9du6LqIZYQOpPGym06xFlKcpsuIgeWuBCaVH0MqRLrsQp2OtzKqkHFXQS2tyaXHomDVAmpGniND7lUTts8rMeV/Rmpm1Muop5TzlaUsphLGYqys1iQNxD7eqLNcgVf6F4d/ojD5s6rOV2PSuu0jUFlyhb0nPAb2tAjcqXo3Tusppk4WnT3afNH6JfUqfdQKvYYxWI1omnJbsNApsbbNUVqv5BW9K+qlqyqTW3SqgDKjtwVxZSeNouMFrQ9nQuOo27FxmZrcLnekWgtYlY8qTJeZLmOTKmqLoFc389tiZb7+Gq8Xq4XXdsKpOhkypV79HLRL8cqgfCFSLD4RUdNPxCeNaPU9Gh/SWnlrKJHVmDDsjE/1NPedsY4DX3qwpB6N1YzBGfYdVPVfUrFhEUKRgb6nXgQe/8AyiPiDdWu6lzeFZxXJiQ5hwTgs3p3QZ5CzB6Uo6/sNqb22PZFzglRkmMZ2d4qzwmbLNk4O8VA8n9RrdOvV2j/AOYssbizU4dyPjp8l3xePQPCq9M6rpKpgPUCoOe0+0x2wmLo6YE8blTMNj6OnBPHVbPR6g6GSoO22vntPt8BFRjVRnmEY/KPifoKjq5ullJR4jpDIkHK7+dvVRmI522RDp8NnnGZjdOZ0RDRTTDM0acynMJxmVPv0bXI2qQQe4wyqoZqf2x7+CZUUssPtj3qVWzxKRpjeioLHfqHVHCGJ0rwxu5NlyjYZHBg3KqcL0olVD5Arqd2YCx7jq7YsKjCJoGZ7gjjbgpk+HywNzEgjqVrWVXRS5jkXCKzW45Re0QIYjLI1g4myiMj6R4aOJss1o/pLNqJuVklhbermuLm20nXF7WYPFFC57CbhWlZh8cEdwTdaxTGcIVRZEVtBe6W90pWgsmkLOy/Sb7R8Yvj7A7F1Cs6cRXylCmKIiFMKq8dwmY7SqimYS6qQSZZb0JiN6cqbvyN1bDYxb4PihopCHC7Tv8AMKLPFnHWn5WnFQBlmYZV9LvEsynlE/RmlgMvOxjZtxWiLc3Sjz7lC6J+1k1KoqirmpPrsqLLOaRSIc6I26ZOe3zkwbhYAde2KHE8c6Vpig2O559gXaKG2pV9GdzKSma2kSbLeXNUOjgqynWCDD45nxuD2GxGyQgEWVDRzK/D/MlKK6lHoI7iXUyl/RExvNmAbr2PXGso/wCoYXtDZ/RPPcfwor4CNkrEMaxCsUypVOaGW2qZPmzJbzAp2iTLlkjMdlydXCO1Tj9JEwlhzHgBf4mya2BxOqsKCgSRKSVLFkRQqjqG88STcxhJ53zyOkfudSrFgDRYJUwQ1i7BV9SIsYk5Fg/pPyENrvYamuVrFYkQECQpNbIEyW6HY6lT2iHwSGOQPHA3SxvLHh44LmOC4gaWaWYXK3UjZcqf8++N1PGKiEsGzhv26hampg+0R2BUnRqkafUGY2uzFydxdjcfE9kJNK2mhLuDRp4DvXKukEMOQdnuC3WPVvyend12gWS/6R1LGPo4jU1IDuOp8VQUsXTTBp96xGjuAfKg7MxGsi+251EseO0Rq62rbSRh1uoBXtbW/ZyGtH1yTKS3oqoIx2EecNQIOw2/rfCxvjrYNtDp2FPLm1dPmC3OPvmo5zDfKYxlqON0Vaxjtw6yoaQZalg61h9ER+UDl/Esa2r/AA7/ANp8FfYj9z9da3ukKXpqj9VM90xjKA2qI+0LP0Z9eztCxWg/588l96NfiP4WTsV5ih9V3+C6EwjDhZwFGphCEEIMsKCgFZ9RZ2H0j4xeXuwEck9THkl1sHZBvKWzEcAxvl52vEbOGG5AJ69v5TXC/FN4JIbLKmy5sxlcAtLmNnFjvVj5ysOZHVvh1W5ud0b2AEcRp38D3X61waNLgq/RYgNalJToWOoam3SrR0DE26FoXIi6BEIWIuklYYWJbpDCObmpwKh1shnGVXKX2soGa30Sbgc7H4wRlrHXc2/IHb3pxuVSYdJbznlzpjBZsyWyTWExWEtypKtbMrb9tt1t8T5nN0a9gF2gggWIuL6i9iPj1ojHIqRVGGxKQErAx50w8vjDK8+i0Jj1bMnGK5zHN3HWmZklBDSnFE8KEBc30yo+jqWI2TAHHPY3tEbLCZulpwDu3RabDZc8AB4aLVaJUQlyFO86zzNr+yw74rscqCXNhG257eHcqnEJS+UjkmfKA35Og4zVv2KxjhgQ/wBw7qHmn4Q285PV5o9Bh8yO32sfwiRjx0jH7vJGKay/XJVnlFkWeQ43q6nmpBHvGH4DJeN7ORB7/wDpScGd6D2HmD3q1Wdnw6b+pb2qDHOqjyYmwjjY+SiFmStaOtZXRI/lA5fxLF3V/cP/AGnwVtiH3Pv+a6DjJ/J5/wCqme6YxVH+Ij/cPFZ6m+/Z2jxWF0IPz/3R7wjZV/4aTsKvsT+6+uS6MDeMIs0dElhaHJwN0atCWSEKlxBMs0/SAPwPhFvSuzQ9mic06KXSmOUoQVHpsOnydVPMlmXckSp6scl9qy5iEELfYCDa+20dXTwzazNIdzad+0Hj1gqOWFuyrpOlVUayZRinpumUKyhqppfSqwveXeUc3KLilwOKoiErJDY8wPmozpi02IWiR8Q30crsq7/+KJH+nSP/ACfBN6dLE6tG2iH3amWfFRC/2B42eEnTpJrqsf8AL5p5Tqf4sIP7FJ+ofH5JemCScSqv7OqP72l/xYb/AGGX9Q+PyR0wSDidV/ZtT/e0n+LDD/T8p/M34/JL04UHF9I51NJedPoZ0uWguzNOpuQAAckkmwAEM/03Kfzt+PyR9oCZo8WqquSkyTJWnSYoZZs587Kp2MJKjWbbLsN3KKuWlpqaQtkcXEHUAWHeV3a5zhoLKfQUC08pZSkkLe7NbMzMSzs1t5Yk9sQ5ZnTymR3H4DYD3DRSI25RZRatokxBdFJwdLJf9Ik9mwRErXXktyCQ6q0mts5Q2rB9D9oXJo3SEEQinHdJeHBKFhvKJ+ckfq5nvLGnwH7qTtHgr/B/Yf2jwWl0fPzCch7oiBjQ/wBz7h5qqrB60qv0+S9Mp4TF9oI+MLgbgKgjmD4qThBtOR1JOgz/ADNuF/YxP8USsfGkZ7fJOxQetv8AWyR5RR8zJP1h9qH8I44AfWvHV5pcH+8f2eaVhK3w+YOMl/daJGJG1ZC7s/8ApJUG1Y39w8lltF2+fXkfx+EXU4vG4dR8Fa1w9Se1dCxxrU9R+qme6YxVEL1Ef7gs5S6zM7QsToQPyj7v8QjX1/4aT9pV7if3P1yXQxGGWc3Tm2GpqbIhwTt1CxWXdQ29fDfEyikyvynY+KFHpJkS5WpVayHiNbVMcuY+WjDcsymqluCR0TEaiGQl5bAjYdba+Uaz+npvQdCeGo81AqG63TOi/lfqqcKlSoqZY9a+ScB9r0X7QD1xolGsuiYZ5WMOmgZprSTvE1GFvvC4MKkVumnuGkXFdTds1R7CYEWSZmn+GL/xtOfszA3sW8CFS4v5XcPlA9Gz1DbllqQD95rCEQuVY5pNU43VSJLAS5bTQJclCSFHrO7eswUMb7BbZHKeYRROkPAJzW3IC7bLlBEVF1KqhQOpRYeEebykvcXHcqzY2wUSpeBjV2Cqpt2YKNpNomNIY0uKW6vUlAAAbhbuilc8ucSU26dnjZyETKv8n7QmsI1RCICVNmHBOWF8oTfPShwlH2sfwjU4ELQuP+XkFfYOLRuPX5LTaOf7OnIe6Irsb/Ef+o81WVv3x+uKGlFL0lJNA2gZx9zX4XiNhsvR1TSeOnem0MmSoaeB071ldD8XSTmWY2UE6ju1gbe0CNHitK+eIBmpBv5K3xGmfL6TBcp3TfF5c4Spcpg4UlmK6wCRYC+86zEXB6OSHO+QWvoEzC6V8eZ7xa9gtFgdIRShCNqW711+0mImLygVTLflt43VbUygz5hz81hNGfz8vk3umNLLq09h8FoK77o9oXQNKmy0s/rQj9ogfGMVhjc1SztWdoBmqGDrWR0FX58ngB4/yjVYkbUsnZ4q4xU+q710JhGHus6CiUwqUhLIvDU3ZNsNxh7TyTlTTZZltbcdYPVFvHIJWX4oU6mnRzc2yQqu06w35VQT0UXdV6SWOLy/OsOYBHbFhhk3Q1LSdjofeo8zLtK8/gxuFXI4EqECEIEIQIXSvI1g13m1bjUgMqX9pgM5HIEDtMUGO1FmNgHHU+XxUinZc5l1CfNjJkKeAqyqnR2jZqnBOYXI9c7Ts5cYj1kt/Vt96CrMNFcQmkJ6du5CJ1aLFttsotz965s4poxAC6JqHpy59p296q3CWg8T8Y1+DC1LfmStHhQ9RfmStZo1/s6ch7qxU43+IH7R5qnrfvj9cVcrsilvYqEVi8X0LOctIYBTryNqy/ZPDnGkpMbbkDZhqOIV3TYrZobKNRxCXhGh+Vg00g21gbR3R1mxyNo9WCT16D3pKnFLizAteEAAA3RmXyukeXuNyVTXvuuW5vk9U19izHB+ySR4GN5C/pImu5jyWs++pxbiArzSjSWXOkCXLuSxBe4tlC67devwiow7DZIJi9+wvbruq+goJIpS9/DZO6BUxAeYd5sOSi3ifZHbGpctPl/UfDVNxaS9mLaAxkDuqTZNsIcE4JStCEJCFHq6tUGuO8NO6Q6JpNlR1eKZtVhFrBSdHqm9IlUlVfZD3xroDdWkiojlayQhch0+0SenmvOkoWp3ObzRfomb0lYDYu8HrjX4dXtmjDHmzh8VXTRFpuNlVYRhst5YZvOJvsPo9WrfEieZ7X2Gi0GF4VTT0/SPu4nkdupKbR8ZtTkLw2nsMIKs21Gq6O/p1nSei8hvK2vuQq8EQIzKzAgE6yCDbjqgZUuLgCElXgUEcLnsc4EC+p08FWYThk2pmLKkqWZjuByqN7OfVA264kzTMhYXPOn1ssu1pcbBd8wSgSkp5UhNYRdbb2Y63Y8ySYw9XO6eUyO4/DkrKNmUWRz6iI4YutlWTqoX4xKbFomufbRTJGMbjEKWg4gpBIrWRPDC4iufG5h1XQG6lTjs5CJNY0gsv+kLm3iktEAJwTcPT1hdMcLnNUs6y3ZWVbMqlhcDWDbZGqwmphFOGFwBF9zZXuG1MTYA0kAhajR+UVkIGBBAG0EeqOPKKvGJGSVALDcWGyqqtwdKSFapFMVFKEyFCAkpClKU4RDU1ZDSjRppr9LJtmIGdDquRvU8Y0OG4m2JnRS7DY+St6HEGxN6OTbgVT0Wic9mGdSg3nV7DeLR2K0rRfNdTpcThaPRN1u6GiElFVdgAHdwjM1tY6qkzHQDYdSoJJTK4uKkoYhFcilkQ0FIE0RDk9VuK4e0wXQ6+EWNJVNj0cuMjLrKVct5Zs6lesg274vI3RyC7SCuBuEwlYVNwY6OjB3Sh1tla0eMKbBjlPs74iyUxGoXZsgO6uJVV3eMRrEFPIBVfU4BSTSWaQgY7WS8s96ERMjrp2Cwd36+Ka0ZTdtweo2UZtD6U7DPHKc3xBjqMRl4gdykfaqgbSFGuh9H6yzJnVMmuw7VBAMBxKfgQOwBcZHPkFnuJ7Srally5K5JKJLXgihe/jEKWV8hu8knrTWsDdk1VVwUXYgDrhjYy7ZOuBuqWrxa+pdQ4xMjp7auXJ0vJQ/lUdujXJTKKnmTT5qkjjbV3xwlkjiF3FKAStfh1CUXzjrjP1VQJHabKQ27Qp9QtiOUPrBle0HkERm4SHiCE4JIhUpTsNJTLJptsOCeNkqXCFIUbwgQE2IclTsMTU2wh4KcEaGApCEoiG3SBIhyelqYaQmEInEAKUFJhyclEBhrAPPXAHFpuFzIUCqwOQ+2Wt+K3XwiVHX1DNnJMoVZN0SknY0xeTA+IiY3F5+IB938pOhaUmXowV9CocdRUEeMPOKh3tRjvSdGW7FSpeDzhtmSz9xlPsJjma+I/lI94+ScC7inDhswesvthv26PkU4JDYdM3Mnbmh322PkfglsUw+Czm/3yL9lDfvJh4xCFv5Ce0j5Lm4P5pr/AFPBN3nuT1KB4kwv94I9iMd6YY77lPS9EZA2mY3NgPARydjE52AHu/lOETVOp8Hkp6MteZFz7YjPrZ37uK6BjQp6G3LhEQ67pbJwGEKQhOTTe2zZuiVVPzuBJG3Bc26Jl4ihdQkrthSlKdhiammh4TglS4RyQo22QgSBNw5PTqw0phSXhQlakiFSlOwxMTTbYeE8I0hCgpyGpiaaHp4RpAUFOQxNTbw4JQkwqcnFhqYUcCE2YcnooEJxYamFHCISHhwTgkwqVCBCdENT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4" name="AutoShape 34" descr="data:image/jpeg;base64,/9j/4AAQSkZJRgABAQAAAQABAAD/2wCEAAkGBxQSEBQUEhQVFBUWFxUXFRUUFhQYGBUXFxUWFxUVFhcYHCghGBolHRUUITIhJSkrLi4uGB8zODMsNygtLiwBCgoKDg0OGxAQGywkICQsLCwsNCwsLCwsNCwsLCwsLCwsLDQ3LC8sLCwsLCwsLC0sLCwsLCwsLCwsLCwsLCwsLP/AABEIAK8BIAMBIgACEQEDEQH/xAAcAAACAgMBAQAAAAAAAAAAAAAABgQFAgMHAQj/xABKEAACAQMBBAcEBwQHBQkBAAABAgMABBEhBRIxQQYTIlFhcYEHFDKRI0JSobHB0RVicvAzU4KSorLhJCU0Q1RjZHOTlMLD0/EW/8QAGwEBAAIDAQEAAAAAAAAAAAAAAAQFAQMGAgf/xAAzEQACAQMCAggGAgIDAQAAAAAAAQIDBBEhMRJBBQYTUXGR0fAiYaGxweEygSNSJDOSFf/aAAwDAQACEQMRAD8A7jRRRQBRRRQBSPtXpBc3Vy9pssKvVsFub2QB44WxkxRp/wAyUZGeQ4Hwsen203htRHA27cXMkdvAeavKcGQfwoHbzAq12DsiO0t0ghGEQY8WP1nY82Y5JPeaATdubEudn2kt3Bf3Es0StLKtyRJDMFGSvVadV4FCMU87Lu+uhilxjrER8ccb6hsZ9aU/aq5ktYbNDhr24ity3NY8l5WHogHrTjBCqIqKMKoCqBwAAwB8hQG6iiigMMV7RSja9Ly111JiO6X3ARneGuN4g8uflXuMJTzw8jTVr06TSk99EOFFFFeDcFFFFAFFFFAFFFFAFFFFAFFFFAFFFFAFFFFAFapZAoJY4AGSTwAHHNbaS/a87DZFwVJAzEJMHBMRlQSKD4qSPWgJ9p052fJL1aXkJcnA7WAx10Vj2WOnAHmO8Uy1T3XR61mthA8EbRAAKm6AE0GCuPhOg1GulUfRy9ltLv8AZ1y7SKUL2dxJ8UqJjfhc/WdAR2uY40A6UUUUAUUUUAUVWbd23BZxGW4kEaDmeLHkqDizHuFLUfSe/uxmysDEhBKzX79UDroVhQM5BGuuKAeKKRpLPar9l9o2cDaAiG2LkNxAHWy65GOI4cq2HoztLd02w/WHiTZ25THhFnQ+O930Bn0wZ02hslzjqfeJkbOM9bJbSLD/APIPMinKubT7BvDf2MV1tD3lVka63BbRQ493ULvbykk5eaMY7i3dXSaAUduW2/tnZpxkRxX8nlpbIGHj9Jj1NN1IvtEna0nsdoDJitneO4CjOILgIGkwNey0an1p0hmV1VlIZWAIIOQQRkEHmCKA2AUYoJpK6U9JJ4LkRxhQoAOoyXyPu1BGlbKVKVR8MTRcXEKEOOe2w6ml3bk0NnuzCBWd3xvDAOSCSSxB7qtBtFAUV2Cu4BCE4OSOHz0qW6A8QD515i+F67fczUSqRag1lbPGcM8gl3kVsYyAcHlkZrZUTZzSlPpgobJ+AkjHI686mGvL0Zsi8pM8oIqluukMa6JmRv3eA824fLNVcu1p3+sEHcoyf7xqruelrWho5Zfctf0S4WlSWuMeI35rV7wv2l+YpKdN74iW82JrAWy/ZHyqql1lWdKf1/RJVgucvp+x3E6nmPmK25pD91X7I+VbYwU+AlfIn8OFIdZI5+Kn5Mw7BcpfT9jvmo8d2jEqrqWHEBgSPMA5rmXSrpJMVNvv5BHbOACQfq5Hhqa1dE+j0cuHmmMRP9GqjBPcwbh6VaQ6TjU4eBb97wbP/mcNJ1Kksd2Fk61XtVGyoLiI7kriZMdmTG6404SDg38Q17xzq3NWcXlZxgq5LD0eT2iiivRgKKKKAKVfaegbY96CM/QufVcEH0IB9KaqT/afP/u94Fw0t0y28SZwSZGAYjv3V3m9KAZNksTbxEnJMaEk8yUFKXtYjMdit3HkS2csU0ZGM431SQHJ1BRmyOeKc7aEIioOCqqjyAAH4Ul+1SfrLeOwj1mvpEjQDkiOskztzChQQSPtUA7o2QD34PzrOsEGMAcMYHlWdAFFFFAIcqIekP8AtSg4tUaxLnsBg5FxuAnHW9pNQM7op7FIWz7Nb/a91LNhksd23t0I0V5EV5pTrq3BR3DlnWmC52RcLg2126AY+jnRZ48DxJWU/wDmUBZbR2ZDOu7PDHMv2ZY0cfJgaqE6NJbqWs3ktyMkR9ZI8B8DE5KoNNSm6dTrXgXaY4tYnx3Llc+m+ceWTUbaexLu6jKz3ZijIw8VnGEZweI66UswBHcF5igKnYu3EubuwvsFBc209vuE73VyrMraHgVZkkXe5/RaDeFdDpd2TsazMEMcCALaviMAkPE6kFlfnknVgeOQddDTFQGi5t0lRkcB0dSrq2oZWGCCO4g0l9B3ayuZdlysSiL11kzalrcthoieZjY48qe6SvaOgh90v+Bs7hDIw4+7zHqZh/jQ/wBk0A6VqeBWIJUEjgSASPI8q2ivaGGs7lTd7DilmSVwd9MYIOM7pyue/BrfHbyCZ2MmYyAFj3R2SAMne4nn86mCq7bO01gXJ1Y/CvMn9K81aypwcpvRIxToKUsQWredOb995t2ltFIE3nPkObHwpWvL2S4Pb7CckHPzPOtWWdt+Q5Y/JR3CtqiuI6S6YqXDcaekPv4l3Rt4UlneXf6epiiAaDSswtZqtZhaoza5msJXu5W0LWW7Q8OZpKVovJRHGzngFJ+Q4VN3KgbasjNA0akAnGp4aMDrjyr3Tw5pS2MxknJJ7CRsezNxcdvUZLv5d3qTinjqxjGBju5Vp2NsoW8e7xY6s3eeQHgK9ed3fq4QGb6xPwoPGptaUrqqoUlnkiVWrdpL4f4r3km2O0JITzdPsE8P4Ty8qZbG9SZd5D5jmp7iKVH2FNjPXdrux2f59KjWdxJFLg9mReX1XH5j+fK8tq93YJK4WYeePfcV9WhSrpunJcS98/udABr2oOzb9ZlyuhGjKeKmpoNdNTqRqRU4PKZVNOLw9zKiig17MFXt7bUNnA007bqLoMalmOiogGpYnQClno7sWe6ul2jtBerKBls7U8bdHxmSX/tiOXLTnww2Og2tee+P2rW1kZbNAezLKvZkuWH1gDonqafaAKS+m+yXlubGSG4e2uA80UcgRZFw8LSMro3I9SNf10dKQulW3Yo7n3iVm6rZqM7Kgy0k046mMKBwADSDJIGX/cJAE42e1417NzZ3DDOksEkWdNO1HIca4+rUcdL7uD/j9nTqB/zrQi5jxzZgpDoB4g1ZQWN3cRo81y1sWCsY7UQkLkZ3WkmjcsRnUgKO6rSw2eY8b080pGf6Ux657wiKNKAidH+ldpfZ92mV2X4kO8si+cbgMB44q8pd6SdDbW9AMiFJV1SeFurmjPeHXj5HI8Kqujm257e6Gz9oEvIQzWt0BhbiNeKuB8Mw5jmD5ZA05e228yW+JReRLLcxHKe79V9GtwGCkEPqu5jJIzkCr2Tb0sTYns5wucdZBuTp5lVIlH9yqbpNMthtOG/k3hbyQtaTuoysTdYssMjga7p+kUtrjI4Zpt2ftGK4jEkMiSIeDIQw+YoCnXpxY/WuFjOAd2YPE2D+7KqnlXjdN7I6RTCdzndjgDSuxHIKgOPM4HeRTIaqNpdJLa3O68qmQ8Io8ySse5Yky5+VAQOi0LtPd3EnYeZ41MHEwLEmI1cgkGRlcMd3K6gAnGSz0km/uLaSW9uICIZjGrAODLaxIdyNnjAIbWR3bdbKggYO6TTsKAKXPaDarJsq9U/9PM3fqqF1PzUUx0n+1Scrsm4VMb0u5AobmZpEj09GJ07s8qAu+jNwZLK2kbi8ELnUnVo1J1Op41a1GsbcRxJGvBFVBw4KoA4eVSaAiXt0sSF24AfPuA8aSXnMjmaQ9+O5VH5D/Wp3SG866bqx8CcfFufy4fOoskCsu6wyDjTkccj4VxnTN/2tTsov4Vv83zLi0oqnDilu/oiBFfyyf0MeV5SO26p8VAG8R8qxu5buMbwWKQDiFD5+ROvpV2graq1TdvGL0isG91Enshc2d0pjc7so6pu/Ur6nivr86ZI8EAjUHge8eFU+3ujqzjeXCyDnybwbH4/jS3s7ak1i/VyKd3mh/wAyH9NDW7sKdePFR0fd6GzsYVo5o6P/AF9DoASsglaNm30c6b8bZHMc1Pcw5GpgSq+cXF4ZAbaeGa92vCtZQuHBKnOCynwIJBHzFezDCk1jY85ecFPtK53VJHE9lR4nhTBsDZQhiAOrHVvEnv78VRWkHWXkS8kDOflp9+Kl9NelJtQscAD3EnwqfhRBxd/wA0z6V2fVuz+B1cavRHjpCuqUFHOFu/x6jUVHDFLPSyzxGJF4xnI/hOjDyxr6Uix7e2kjdZ7wJD9hkG4cchoPux50+bH20l/Zu27usuUmQ/VcLrjvBzof0ro72zboyhPZoq7K/pyqKUHs/pzK2C4aJxInhvD7Q7vOnO2nV1DLqGGRSPZaxofAVZdHr7qpOqb4X+Hwbu8jXH9C37pVOwm/he3yf7Lu8ocabW8fqv0NtLPtE2mbfZ0xTWSQdREOfWTHq1wOeC2fSmakv2jLvHZqDi20bUju+jLyHPoh9a7EqRh6ObKW0tIbdcYijVMjmQO0fU5PrVnRRQBS90gS1eOS1lQuZ0ZmhiUl3Gilzj4dd0b7EDIGulMNI93tEWt9PdKrTW7CKK5aMM7W0kRbdYKBl0xL2gmSvHByaAl7CS9tUWORPeYQAEbeRLlF4LHKmeqkIGm+rjOPhq0fpAinDRXIPcLW5fH9qNGU+hNTNn7ThnXegljlXvjZWGv8J0qZigKdNuKw7EVyxyBg280fE44zKgxzJzStsy4lv9sN1yiBLADchJDSO8yaSsykqFC5G6CdeOa6DSRsgrLt66libeSO1igmwSVE3Ws4UcsqvH+LzoBwvLZZI3jcZV1ZWGcZVgQdRw0Ncs2Lsixt5fdNooIZoyUtrrfe395gDDqcTRsqtKqlUIPa7I411uoG19kw3URiuI1ljbGVYZGRwI5g+IoClk6C2jDDG6ddDute3pU8xoZcGrTY/R+2tARbQRxZ4lFAZv4m+JvU0tw+z82+RYX11aJyi+jniX+FJQSBqdM15tbZm1nAXrLGdAMEMLu2Ld+/1UrBuHDhr8wJ227r3yb3KHtRhlN7IPhjjHb93DZ/pXIUEDghYnBK02CuZw9K761uI7L9lxdmIy7lpOukQfcZo0ZFB7Rzu8auW9pVknZnFzA/OKW1n3x57isp9CaAc65/7TNqQxz7NimfcT3pZ5OJwkKPhmxwTfZMk8MZ5Gpc/TWWQbtns68mY5w0qC3jz4tIc4yRns99LnSCwdI55r5kl2jfwmztbaHO5Gr/AFUzq2Cd95DpyHEZA6sKhbVu+qiZ+4aeZ0H30bGtOptoYicmOKNCc5yVQLnPPhVD0yuCxSIfxH10H51Dvq/YUJTW/LxZvt6XaVVF7c/AqrJNMniTmpqCtca4GO6t6CvnEnl5LqcsszUVsFYqKxaVRxYDzIFedyNubg9aL/Z0Vwm5IM9x4Mp71P8AIr2KVW+Eg+RB/Cs6ym4PK0ZjDTytGJN3si4sX62JiyD6wHAdzpzH3eVW9t04iKdtHDdy4ZT5E4x60yQy8jWo7JgJ3jEme/dH6VLd1TqL/NHL71obZ3EZrFaOWua0IfRNX6lmdd0ySPIB3K2MfhVnefAfT8a31quVyp/nhUOrU7SbkReLinnbUj9GBm5uCeKrEB4Agk/fXMOmu1mjkv7kav1vVJkaKE3UGR3ZyfHTvrpvR1927lXTtopHiU0P3GkTpDY9Re3cDLG4n3pYuvTrEPWg7x3RjVW3sa50Br6T1dw7SKjvh+ZV9OY44uX8fhz4YWfyJfs66b29ol0LuJ55Jwm42jZPayrbzDcGWByNdPAV0roJJu3F6Mdkwox48RvAeGoJ+Vcr2X0KeJxJcunVphsKWJY50ByBofny511XozAwsbidtGvHRIQf6saA48cufSrKtJ0bapKoRaXDXu4Knst344LbZ6/Qx/wisLldMjipDDzFThHugAcAAPlWiRa+T8fx8SOqjPLb+Y2WU4kiVx9YA+vP76VenrD3nZQyM+/ppz0hlz+I+Yqw6J3Bw8Z+odPI/wA/fSPtKzluZ9oXCjfvbK6gaCMZBWCJVk3F7xIC5I5nHgK+k2dft6ManevrzKavT7Oo4+8cjrgr2qXo10ktr6ISWsgkXmvBkPc6nVT93dmrqpJqKLbe0ZVmht7fq1kmEr78qO6pHFub53FZSzEyIAN4cSeWKqbLaX7OleG7G5FLI8sV0BiDflIaWOViT1J6wsV3zghwM5GKuNu2TGSCdACYHYkcC0ciMkoX97BDDvKAaZzVhFLHPHkFZEYEHgQw4MpB+RB8jQEO96OWsziR4UMg4SLlJBnukTDffUL/APirX/vP/rb/AP8AvqO3RWSE5sLp7Zf+nkTrrf8AsoxV4/JWA7hXq/tfGv7PJ7925GfTeOPKgMto9E7JbeQS9YECszSPc3DtGMZZleR2KYC507q0eyu13NkWmIxEWjDMFXd3iScO3eSApz5ctKW9m++bbE0c80cdlFN1Te7RuPewgO+qyvISE3gAcDUHjXT4kVVCgBVAAAGgAAwAPAAUBtooooAooooBZ6W9GDdGGWGUQXVu5aGYrvDDDEkbrkbyMOI/1ym9JvafdbLkSC9s45JGXfElvO6xuN4jIV4yVOhypJ4iusVy32+7B6/Z4uFGXtmydNerfCuPIHcb+yaAT9r+3i5fS3tootCMyM0hBPMY3Rp3EGlLoTt2WTblpcTys7tOqs8mWO6+UwByGGIAAwKS6s+jlx1d3bvkDcljbJ4DDg6+FAfZ1Iu1337tv3dPkP1p4BpCJzcSE/ab8cflXP8AWCf+CMe9/j9lj0cvik/kSkFb1FaUrelcUTJs1XdgJQAWYKDkhTje7s1imwYP6sHzLZ/Gp6CtqVntZpYTNDrTiuGMmvDQqJOjMJ1Uuh8G/U1oe1eP4boHwdC33jJFS7m4TfCszEkEhRkLgHmRxPrRHcqvwqB6fnW3tJ4+LX38zfGpVa+Jt+KX3eTRFfkaOoPimSP7rYI++re0uAw0OaIJ96t9aZtPkRqsovThw/E9rw17RWs0lFdM0UiSAZKE5H2lbRh8qk9Jra1vYwsqyMV1Vo1IZC2MgE6YPMHI08BU+XTXnVXLdNmriw6WuLWm4Usb515G6VKNwlxLb5lTs/odYCQGR55MfUnO6ufEqo+WcVdLJ7xN1mMRRZWIYwDyLY7saD/9rT78V48KmbPuUdcpwPdwz5cq333TV1dUeCptza+x4hawt8yhHGdM/f34mUi1GkFTJBUWUVSIkU2Y7Dk3LodzKR+n5Vzbp105Nl0jaWEZWOKKG4UYHXDWRtftKHUAkaFe6nme9WGVZXOEjDOx7gBk/cK+bNp3rTzyTP8AFK7u3m5JI8hnHpXcdX5uVs0+TIt+vjT70fQdnabJ2w3vFnI1rd6ktC4guFJ476A7smcakZ48at4LLbcACJc2V0OT3CTROAOGeq3gx78/M50+XI3IIIJBGoI0II5g8q6n7G+i8m0JXmuZJWtouzuiWZeskYaKGVgQFGpwfsjmavSAPzbW2wb+O1E9j1hieSVY4ZnjgAYdXvsSGy+uOHkdDUp9lbZEhkT9mK5zl1e8QSHGN+SMKVZsDnkjkdKcdi7EgtEKW8YjBwWOpZyNAXdiWc40ySas6ASEi26cBn2ZH9p0F054ckYAanxrXP0Qvbtv94X7GH/p7RDAj94kYksyn7J+6nuigI9napFGscahEQBVVRgKBwAFSKKKAKKKKAKKKKAKjbQs1mikikGUkRkYd6uCp+41JooD4v6QbKe0uZreT4onKnlnHBh4MMN61WV3j2/dDiyrtCFclAEuAB9T6kvp8J8CvdXB6A+pvZJ0uS/sEVmHvEICSpzIXRJNeIYAZP2s+FaU/p5P4m/zGvnLYe2JrOdJ7dykiHQjgRzVhwZTzBrvPRzaZuI452wGlXeYLnAJ1YDOuMg1z3WKOaMX82WXR2818hiSt6VHSt6VxZKmSFry6zu4GmQeFepW5RmvOxGbw8i2UcBQDnGAxbJJHpzrekZPKpF3fxrOkWRqTvEkAKNw4GvMnH8mrZUA4VuqOSSbW5JnXcUm476kezt90a1Lryva0N5IUpOTywooorBg8IqvubHOoqxrysp4PUKkoPKF+4t3AO6uTyGcZ9a32lo4KEHdA+JQAc5HDPLBq2jkDZxrgkeo0NZmtnaNaYN8rmTXDgjyVElqXIahymvKFIUun/8AwU//AIUlfP1d89os4Wynz/VkersFH41waNCxAAyScADmTXb9Xl/xn4+ho6Q/lHw/JM2DsqS7uYreFd6SRsAchzLHuAAJJ7hX1x0V2DHY2kVtHqI1ALYALsdWY+Z+7A5UnexzoH7hb9fOv+1TDUEDMSfVj8GPFvQcjnpVX5XhRRRQBRRRQBRRRQBRRRQBRRRQBRRRQGi5t0kRkkUOjgqysMhlIwQQeIIr576fex2a3LzWWZ4ck9UMmWIYzgD/AJijw7WMaHU19F0UB8QyIVJBBBBwQRggjkQeBrsfszv9+yQc4nZD5fEP8/3V1bpH0Isb7W5t0Z8Y6xcpJ4dtcE+RzSnD7Pk2YjmCWSSJypKShModRvBlAznIGCO6qzpil2lq8ctfX6E2wqcNZJ89C5Q1IQ1AtJMqPkfSpiGvnzWNCynHBKjNbQMjGSPEaH0rQhrcprwyJNFVtnZMfu7bkYJQh8HJL4ILhm+I5XI41vs9lMY1ksbjskA9VL21GRnG98SHXhVnmuJ+0/ZEtpN19vI8RGNYmZDuE6HKkHKtp5bvdXQ9C1KVZu3rrKeqz3mOOcoPD1WuuuVz37t/M6pLteSDS6geMfbTtxn1Xhw4Gp1rtSGQApIhz+8Afkda4Tsn2w7SgGGkjuF10njB/wASFW+ZNX6e1ixm/wCK2buEnJeCQZJPE43UPIcSefrZXHVulLWlJx+pHVenL+UceHo/U7GK9rjEnTrZRxgX6+H0B0xoNTUe56e7OVSY472RuQd4YxwPNQx445VXvq1W/wB15fs2qdDH8n/5/Z2K52pFH8ciDw3hn5DWqXaXSfsM0K5RR2ppOxGnmWwOXMjyPCuNT+0RwT1FtAg5GYvO4/vFYz6pVr0Rs7ra9wst1KzpGeypwI13cZKxqAgA8BqcZ51Ij0FRt4OrcSyl797nuE6TliKb+b0S+eFr9TovRDaFwyM7RsysxJ+Dfyc9oLpyxlfLnkU372RkVhbwLGoRRhQMAfzzr2Rq5q4qRqzcoxwhVmqk8pY9+9jRKaiSmt8rVCuZMAmtaRIoxErp7sy5vIuptYmleRwGxuhVVO0S7NooyF4kflV57MfZUtiwuLvckuB/RqNUh4doZHak8eA5d9OfRK13Yd88ZDn0Gg/Or6vonRVHsrWKfPX0+mCuvZ8VV45aeRlRRRViRQooooAooooAooooAooooAooooAooooAooooDytF3biRGRuDAipFeViUVJYYWUznUQMcjRtyOPUcPn+lWCGpnS3Z3CZRqNG8uR9OHyqptJ94eI41896StHQrOPLl4cjoITVampr+/EsVat6NUNGrcrVWs0TiS0NVXSrY4uYCuAWGcA8GB0ZfUfeBVgrVtV6zTnKnNTjujSm4yUlyPmLanRp4piqn6M6q7ch3N+8OGKm2eyohy3jjnn1wK61092AsgMqjj8WB8Lcn9eB9K5vtDZM1unWFcx/1i6rnGSrH6reBx6jWu4t76V1STTwy56PpWcV2jinnv1x8l7yV0ex41k3gNDwByQD+frVf0g2aEAkQYGcMB6Yx3VbWF+k69x5qTr6d4rZtBk6oiQ9k+eePLHOt8KtSFRcWc7FlXsbOvaSdJRSa4k9sP8Lv7thT2RYNPMkY+sdT3AcT6Cvpzonsdba2RFXdJAJHdpoPTPzJrlHsz6MyRXCG4iZOs3GUMMMYsM+ccgSo48vOu2l6o+sd25TVBbLVnIwp8FNd8tf65evkZO9R5God6jyNXNJGyEDGRqr3UyyLGvEkZ/nwGtbbufdGfl51c9Ftm7q9a/xNwzyHf6/hVn0XZu4rJcufgSZzVGm5v+vEv4YwqhRwAAHkK215RX0JJJYRRHtFFFZAUUUUAUUUUAUUUUAUUUUAUUUUAUUUUAUUUUAUUUUBqljBBBGQRgjvFIu1dmtbSbw1QnQ/+0+NPhrXcQq6lWAIPEGq+/sY3UMPRrZ++RItrl0Zd6e6EqCUMMipCtUbamyntjvL2ozz7vBv1rG2uQ3ge79K4S5tqlCbjJYwXPwzjxweUWKtWxXqIrVsD1FwaJQJJwRg8Dx7j5ilue1ls3aWABom+OJskbvMFeY8eI8RV8Gr3rKk2t1Utp8cGYjmOVjKe67xej2JsS8PWSQRRScCC7w+o6tlU+Y1q1sdlbHs/pIkt95dQ2/1zg/ub7MwORyqu2ps63zliYifrL8JPE5GMZ+VVyWFqGH0jzE8FUYz5kD8xXUU+nOKOXHXw9r7BWFKWseJLux+fUudmStc3D3TjdB7Ea9yjQ+Z/Mnuq4Z6iW3ZUDAXHBRwUchnnWTSVy11XlXqucuZ6lHMtFotF4GbvUaeYAZNari5C8flWzZOy3uWDPlUH3+A/Ws21rUrzUII94jTjxz0RlsXZzXD77DCKfnjkPzNOoGKwiiCgKoAAGAByFZ131jZQtafCt3u/fIqLi4daWdktkZ0UUVONAUUUUAUUUUAUUUUAUUUUAUUUUAUUUUAUUUUAUUUUAUUUUAUUUUBqkQEEEZB0IPOljanRjnDp+6T/lP5GmqjFRbm1pXEeGa/vmjbSrzpPMWc6Fw6HddSCO8YP+tSUulPPHnpTrcWqSDDqGHjVHd9FEOqMU8PiH36/fXN3PV+pF5pPP0foWUL6lP+a4X5orQ1HWCspOjU6/CwPdg4+46Vo/Zd19n/ABR/rVTPoy5g8OD8vTJIUqUtprzwbXIIwQCO461hGir8KhfIAfhXg2TdHTd4/vR/rUiLozM3xsFHPXJ+Q0++s0+jLqeii/LH3wHOlFazXnkiyXajifzrSjySndiUk/z6D1phtejES4Lln8OA+7X76uoIFRcIoA7hpVtbdXpt5qvC836fcjVL6nH/AK1l/PYoNl9GQDvTHeP2eX9o8/LhTIFwMCsq8rpLe2pUI8NNY+5W1a06jzJmVFFFSTW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6" name="AutoShape 36" descr="data:image/jpeg;base64,/9j/4AAQSkZJRgABAQAAAQABAAD/2wCEAAkGBxQSEBQUEhQVFBUWFxUXFRUUFhQYGBUXFxUWFxUVFhcYHCghGBolHRUUITIhJSkrLi4uGB8zODMsNygtLiwBCgoKDg0OGxAQGywkICQsLCwsNCwsLCwsNCwsLCwsLCwsLDQ3LC8sLCwsLCwsLC0sLCwsLCwsLCwsLCwsLCwsLP/AABEIAK8BIAMBIgACEQEDEQH/xAAcAAACAgMBAQAAAAAAAAAAAAAABgQFAgMHAQj/xABKEAACAQMBBAcEBwQHBQkBAAABAgMABBEhBRIxQQYTIlFhcYEHFDKRI0JSobHB0RVicvAzU4KSorLhJCU0Q1RjZHOTlMLD0/EW/8QAGwEBAAIDAQEAAAAAAAAAAAAAAAQFAQMGAgf/xAAzEQACAQMCAggGAgIDAQAAAAAAAQIDBBEhMRJBBQYTUXGR0fAiYaGxweEygSNSJDOSFf/aAAwDAQACEQMRAD8A7jRRRQBRRRQBSPtXpBc3Vy9pssKvVsFub2QB44WxkxRp/wAyUZGeQ4Hwsen203htRHA27cXMkdvAeavKcGQfwoHbzAq12DsiO0t0ghGEQY8WP1nY82Y5JPeaATdubEudn2kt3Bf3Es0StLKtyRJDMFGSvVadV4FCMU87Lu+uhilxjrER8ccb6hsZ9aU/aq5ktYbNDhr24ity3NY8l5WHogHrTjBCqIqKMKoCqBwAAwB8hQG6iiigMMV7RSja9Ly111JiO6X3ARneGuN4g8uflXuMJTzw8jTVr06TSk99EOFFFFeDcFFFFAFFFFAFFFFAFFFFAFFFFAFFFFAFFFFAFapZAoJY4AGSTwAHHNbaS/a87DZFwVJAzEJMHBMRlQSKD4qSPWgJ9p052fJL1aXkJcnA7WAx10Vj2WOnAHmO8Uy1T3XR61mthA8EbRAAKm6AE0GCuPhOg1GulUfRy9ltLv8AZ1y7SKUL2dxJ8UqJjfhc/WdAR2uY40A6UUUUAUUUUAUVWbd23BZxGW4kEaDmeLHkqDizHuFLUfSe/uxmysDEhBKzX79UDroVhQM5BGuuKAeKKRpLPar9l9o2cDaAiG2LkNxAHWy65GOI4cq2HoztLd02w/WHiTZ25THhFnQ+O930Bn0wZ02hslzjqfeJkbOM9bJbSLD/APIPMinKubT7BvDf2MV1tD3lVka63BbRQ493ULvbykk5eaMY7i3dXSaAUduW2/tnZpxkRxX8nlpbIGHj9Jj1NN1IvtEna0nsdoDJitneO4CjOILgIGkwNey0an1p0hmV1VlIZWAIIOQQRkEHmCKA2AUYoJpK6U9JJ4LkRxhQoAOoyXyPu1BGlbKVKVR8MTRcXEKEOOe2w6ml3bk0NnuzCBWd3xvDAOSCSSxB7qtBtFAUV2Cu4BCE4OSOHz0qW6A8QD515i+F67fczUSqRag1lbPGcM8gl3kVsYyAcHlkZrZUTZzSlPpgobJ+AkjHI686mGvL0Zsi8pM8oIqluukMa6JmRv3eA824fLNVcu1p3+sEHcoyf7xqruelrWho5Zfctf0S4WlSWuMeI35rV7wv2l+YpKdN74iW82JrAWy/ZHyqql1lWdKf1/RJVgucvp+x3E6nmPmK25pD91X7I+VbYwU+AlfIn8OFIdZI5+Kn5Mw7BcpfT9jvmo8d2jEqrqWHEBgSPMA5rmXSrpJMVNvv5BHbOACQfq5Hhqa1dE+j0cuHmmMRP9GqjBPcwbh6VaQ6TjU4eBb97wbP/mcNJ1Kksd2Fk61XtVGyoLiI7kriZMdmTG6404SDg38Q17xzq3NWcXlZxgq5LD0eT2iiivRgKKKKAKVfaegbY96CM/QufVcEH0IB9KaqT/afP/u94Fw0t0y28SZwSZGAYjv3V3m9KAZNksTbxEnJMaEk8yUFKXtYjMdit3HkS2csU0ZGM431SQHJ1BRmyOeKc7aEIioOCqqjyAAH4Ul+1SfrLeOwj1mvpEjQDkiOskztzChQQSPtUA7o2QD34PzrOsEGMAcMYHlWdAFFFFAIcqIekP8AtSg4tUaxLnsBg5FxuAnHW9pNQM7op7FIWz7Nb/a91LNhksd23t0I0V5EV5pTrq3BR3DlnWmC52RcLg2126AY+jnRZ48DxJWU/wDmUBZbR2ZDOu7PDHMv2ZY0cfJgaqE6NJbqWs3ktyMkR9ZI8B8DE5KoNNSm6dTrXgXaY4tYnx3Llc+m+ceWTUbaexLu6jKz3ZijIw8VnGEZweI66UswBHcF5igKnYu3EubuwvsFBc209vuE73VyrMraHgVZkkXe5/RaDeFdDpd2TsazMEMcCALaviMAkPE6kFlfnknVgeOQddDTFQGi5t0lRkcB0dSrq2oZWGCCO4g0l9B3ayuZdlysSiL11kzalrcthoieZjY48qe6SvaOgh90v+Bs7hDIw4+7zHqZh/jQ/wBk0A6VqeBWIJUEjgSASPI8q2ivaGGs7lTd7DilmSVwd9MYIOM7pyue/BrfHbyCZ2MmYyAFj3R2SAMne4nn86mCq7bO01gXJ1Y/CvMn9K81aypwcpvRIxToKUsQWredOb995t2ltFIE3nPkObHwpWvL2S4Pb7CckHPzPOtWWdt+Q5Y/JR3CtqiuI6S6YqXDcaekPv4l3Rt4UlneXf6epiiAaDSswtZqtZhaoza5msJXu5W0LWW7Q8OZpKVovJRHGzngFJ+Q4VN3KgbasjNA0akAnGp4aMDrjyr3Tw5pS2MxknJJ7CRsezNxcdvUZLv5d3qTinjqxjGBju5Vp2NsoW8e7xY6s3eeQHgK9ed3fq4QGb6xPwoPGptaUrqqoUlnkiVWrdpL4f4r3km2O0JITzdPsE8P4Ty8qZbG9SZd5D5jmp7iKVH2FNjPXdrux2f59KjWdxJFLg9mReX1XH5j+fK8tq93YJK4WYeePfcV9WhSrpunJcS98/udABr2oOzb9ZlyuhGjKeKmpoNdNTqRqRU4PKZVNOLw9zKiig17MFXt7bUNnA007bqLoMalmOiogGpYnQClno7sWe6ul2jtBerKBls7U8bdHxmSX/tiOXLTnww2Og2tee+P2rW1kZbNAezLKvZkuWH1gDonqafaAKS+m+yXlubGSG4e2uA80UcgRZFw8LSMro3I9SNf10dKQulW3Yo7n3iVm6rZqM7Kgy0k046mMKBwADSDJIGX/cJAE42e1417NzZ3DDOksEkWdNO1HIca4+rUcdL7uD/j9nTqB/zrQi5jxzZgpDoB4g1ZQWN3cRo81y1sWCsY7UQkLkZ3WkmjcsRnUgKO6rSw2eY8b080pGf6Ux657wiKNKAidH+ldpfZ92mV2X4kO8si+cbgMB44q8pd6SdDbW9AMiFJV1SeFurmjPeHXj5HI8Kqujm257e6Gz9oEvIQzWt0BhbiNeKuB8Mw5jmD5ZA05e228yW+JReRLLcxHKe79V9GtwGCkEPqu5jJIzkCr2Tb0sTYns5wucdZBuTp5lVIlH9yqbpNMthtOG/k3hbyQtaTuoysTdYssMjga7p+kUtrjI4Zpt2ftGK4jEkMiSIeDIQw+YoCnXpxY/WuFjOAd2YPE2D+7KqnlXjdN7I6RTCdzndjgDSuxHIKgOPM4HeRTIaqNpdJLa3O68qmQ8Io8ySse5Yky5+VAQOi0LtPd3EnYeZ41MHEwLEmI1cgkGRlcMd3K6gAnGSz0km/uLaSW9uICIZjGrAODLaxIdyNnjAIbWR3bdbKggYO6TTsKAKXPaDarJsq9U/9PM3fqqF1PzUUx0n+1Scrsm4VMb0u5AobmZpEj09GJ07s8qAu+jNwZLK2kbi8ELnUnVo1J1Op41a1GsbcRxJGvBFVBw4KoA4eVSaAiXt0sSF24AfPuA8aSXnMjmaQ9+O5VH5D/Wp3SG866bqx8CcfFufy4fOoskCsu6wyDjTkccj4VxnTN/2tTsov4Vv83zLi0oqnDilu/oiBFfyyf0MeV5SO26p8VAG8R8qxu5buMbwWKQDiFD5+ROvpV2graq1TdvGL0isG91Enshc2d0pjc7so6pu/Ur6nivr86ZI8EAjUHge8eFU+3ujqzjeXCyDnybwbH4/jS3s7ak1i/VyKd3mh/wAyH9NDW7sKdePFR0fd6GzsYVo5o6P/AF9DoASsglaNm30c6b8bZHMc1Pcw5GpgSq+cXF4ZAbaeGa92vCtZQuHBKnOCynwIJBHzFezDCk1jY85ecFPtK53VJHE9lR4nhTBsDZQhiAOrHVvEnv78VRWkHWXkS8kDOflp9+Kl9NelJtQscAD3EnwqfhRBxd/wA0z6V2fVuz+B1cavRHjpCuqUFHOFu/x6jUVHDFLPSyzxGJF4xnI/hOjDyxr6Uix7e2kjdZ7wJD9hkG4cchoPux50+bH20l/Zu27usuUmQ/VcLrjvBzof0ro72zboyhPZoq7K/pyqKUHs/pzK2C4aJxInhvD7Q7vOnO2nV1DLqGGRSPZaxofAVZdHr7qpOqb4X+Hwbu8jXH9C37pVOwm/he3yf7Lu8ocabW8fqv0NtLPtE2mbfZ0xTWSQdREOfWTHq1wOeC2fSmakv2jLvHZqDi20bUju+jLyHPoh9a7EqRh6ObKW0tIbdcYijVMjmQO0fU5PrVnRRQBS90gS1eOS1lQuZ0ZmhiUl3Gilzj4dd0b7EDIGulMNI93tEWt9PdKrTW7CKK5aMM7W0kRbdYKBl0xL2gmSvHByaAl7CS9tUWORPeYQAEbeRLlF4LHKmeqkIGm+rjOPhq0fpAinDRXIPcLW5fH9qNGU+hNTNn7ThnXegljlXvjZWGv8J0qZigKdNuKw7EVyxyBg280fE44zKgxzJzStsy4lv9sN1yiBLADchJDSO8yaSsykqFC5G6CdeOa6DSRsgrLt66libeSO1igmwSVE3Ws4UcsqvH+LzoBwvLZZI3jcZV1ZWGcZVgQdRw0Ncs2Lsixt5fdNooIZoyUtrrfe395gDDqcTRsqtKqlUIPa7I411uoG19kw3URiuI1ljbGVYZGRwI5g+IoClk6C2jDDG6ddDute3pU8xoZcGrTY/R+2tARbQRxZ4lFAZv4m+JvU0tw+z82+RYX11aJyi+jniX+FJQSBqdM15tbZm1nAXrLGdAMEMLu2Ld+/1UrBuHDhr8wJ227r3yb3KHtRhlN7IPhjjHb93DZ/pXIUEDghYnBK02CuZw9K761uI7L9lxdmIy7lpOukQfcZo0ZFB7Rzu8auW9pVknZnFzA/OKW1n3x57isp9CaAc65/7TNqQxz7NimfcT3pZ5OJwkKPhmxwTfZMk8MZ5Gpc/TWWQbtns68mY5w0qC3jz4tIc4yRns99LnSCwdI55r5kl2jfwmztbaHO5Gr/AFUzq2Cd95DpyHEZA6sKhbVu+qiZ+4aeZ0H30bGtOptoYicmOKNCc5yVQLnPPhVD0yuCxSIfxH10H51Dvq/YUJTW/LxZvt6XaVVF7c/AqrJNMniTmpqCtca4GO6t6CvnEnl5LqcsszUVsFYqKxaVRxYDzIFedyNubg9aL/Z0Vwm5IM9x4Mp71P8AIr2KVW+Eg+RB/Cs6ym4PK0ZjDTytGJN3si4sX62JiyD6wHAdzpzH3eVW9t04iKdtHDdy4ZT5E4x60yQy8jWo7JgJ3jEme/dH6VLd1TqL/NHL71obZ3EZrFaOWua0IfRNX6lmdd0ySPIB3K2MfhVnefAfT8a31quVyp/nhUOrU7SbkReLinnbUj9GBm5uCeKrEB4Agk/fXMOmu1mjkv7kav1vVJkaKE3UGR3ZyfHTvrpvR1927lXTtopHiU0P3GkTpDY9Re3cDLG4n3pYuvTrEPWg7x3RjVW3sa50Br6T1dw7SKjvh+ZV9OY44uX8fhz4YWfyJfs66b29ol0LuJ55Jwm42jZPayrbzDcGWByNdPAV0roJJu3F6Mdkwox48RvAeGoJ+Vcr2X0KeJxJcunVphsKWJY50ByBofny511XozAwsbidtGvHRIQf6saA48cufSrKtJ0bapKoRaXDXu4Knst344LbZ6/Qx/wisLldMjipDDzFThHugAcAAPlWiRa+T8fx8SOqjPLb+Y2WU4kiVx9YA+vP76VenrD3nZQyM+/ppz0hlz+I+Yqw6J3Bw8Z+odPI/wA/fSPtKzluZ9oXCjfvbK6gaCMZBWCJVk3F7xIC5I5nHgK+k2dft6ManevrzKavT7Oo4+8cjrgr2qXo10ktr6ISWsgkXmvBkPc6nVT93dmrqpJqKLbe0ZVmht7fq1kmEr78qO6pHFub53FZSzEyIAN4cSeWKqbLaX7OleG7G5FLI8sV0BiDflIaWOViT1J6wsV3zghwM5GKuNu2TGSCdACYHYkcC0ciMkoX97BDDvKAaZzVhFLHPHkFZEYEHgQw4MpB+RB8jQEO96OWsziR4UMg4SLlJBnukTDffUL/APirX/vP/rb/AP8AvqO3RWSE5sLp7Zf+nkTrrf8AsoxV4/JWA7hXq/tfGv7PJ7925GfTeOPKgMto9E7JbeQS9YECszSPc3DtGMZZleR2KYC507q0eyu13NkWmIxEWjDMFXd3iScO3eSApz5ctKW9m++bbE0c80cdlFN1Te7RuPewgO+qyvISE3gAcDUHjXT4kVVCgBVAAAGgAAwAPAAUBtooooAooooBZ6W9GDdGGWGUQXVu5aGYrvDDDEkbrkbyMOI/1ym9JvafdbLkSC9s45JGXfElvO6xuN4jIV4yVOhypJ4iusVy32+7B6/Z4uFGXtmydNerfCuPIHcb+yaAT9r+3i5fS3tootCMyM0hBPMY3Rp3EGlLoTt2WTblpcTys7tOqs8mWO6+UwByGGIAAwKS6s+jlx1d3bvkDcljbJ4DDg6+FAfZ1Iu1337tv3dPkP1p4BpCJzcSE/ab8cflXP8AWCf+CMe9/j9lj0cvik/kSkFb1FaUrelcUTJs1XdgJQAWYKDkhTje7s1imwYP6sHzLZ/Gp6CtqVntZpYTNDrTiuGMmvDQqJOjMJ1Uuh8G/U1oe1eP4boHwdC33jJFS7m4TfCszEkEhRkLgHmRxPrRHcqvwqB6fnW3tJ4+LX38zfGpVa+Jt+KX3eTRFfkaOoPimSP7rYI++re0uAw0OaIJ96t9aZtPkRqsovThw/E9rw17RWs0lFdM0UiSAZKE5H2lbRh8qk9Jra1vYwsqyMV1Vo1IZC2MgE6YPMHI08BU+XTXnVXLdNmriw6WuLWm4Usb515G6VKNwlxLb5lTs/odYCQGR55MfUnO6ufEqo+WcVdLJ7xN1mMRRZWIYwDyLY7saD/9rT78V48KmbPuUdcpwPdwz5cq333TV1dUeCptza+x4hawt8yhHGdM/f34mUi1GkFTJBUWUVSIkU2Y7Dk3LodzKR+n5Vzbp105Nl0jaWEZWOKKG4UYHXDWRtftKHUAkaFe6nme9WGVZXOEjDOx7gBk/cK+bNp3rTzyTP8AFK7u3m5JI8hnHpXcdX5uVs0+TIt+vjT70fQdnabJ2w3vFnI1rd6ktC4guFJ476A7smcakZ48at4LLbcACJc2V0OT3CTROAOGeq3gx78/M50+XI3IIIJBGoI0II5g8q6n7G+i8m0JXmuZJWtouzuiWZeskYaKGVgQFGpwfsjmavSAPzbW2wb+O1E9j1hieSVY4ZnjgAYdXvsSGy+uOHkdDUp9lbZEhkT9mK5zl1e8QSHGN+SMKVZsDnkjkdKcdi7EgtEKW8YjBwWOpZyNAXdiWc40ySas6ASEi26cBn2ZH9p0F054ckYAanxrXP0Qvbtv94X7GH/p7RDAj94kYksyn7J+6nuigI9napFGscahEQBVVRgKBwAFSKKKAKKKKAKKKKAKjbQs1mikikGUkRkYd6uCp+41JooD4v6QbKe0uZreT4onKnlnHBh4MMN61WV3j2/dDiyrtCFclAEuAB9T6kvp8J8CvdXB6A+pvZJ0uS/sEVmHvEICSpzIXRJNeIYAZP2s+FaU/p5P4m/zGvnLYe2JrOdJ7dykiHQjgRzVhwZTzBrvPRzaZuI452wGlXeYLnAJ1YDOuMg1z3WKOaMX82WXR2818hiSt6VHSt6VxZKmSFry6zu4GmQeFepW5RmvOxGbw8i2UcBQDnGAxbJJHpzrekZPKpF3fxrOkWRqTvEkAKNw4GvMnH8mrZUA4VuqOSSbW5JnXcUm476kezt90a1Lryva0N5IUpOTywooorBg8IqvubHOoqxrysp4PUKkoPKF+4t3AO6uTyGcZ9a32lo4KEHdA+JQAc5HDPLBq2jkDZxrgkeo0NZmtnaNaYN8rmTXDgjyVElqXIahymvKFIUun/8AwU//AIUlfP1d89os4Wynz/VkersFH41waNCxAAyScADmTXb9Xl/xn4+ho6Q/lHw/JM2DsqS7uYreFd6SRsAchzLHuAAJJ7hX1x0V2DHY2kVtHqI1ALYALsdWY+Z+7A5UnexzoH7hb9fOv+1TDUEDMSfVj8GPFvQcjnpVX5XhRRRQBRRRQBRRRQBRRRQBRRRQBRRRQGi5t0kRkkUOjgqysMhlIwQQeIIr576fex2a3LzWWZ4ck9UMmWIYzgD/AJijw7WMaHU19F0UB8QyIVJBBBBwQRggjkQeBrsfszv9+yQc4nZD5fEP8/3V1bpH0Isb7W5t0Z8Y6xcpJ4dtcE+RzSnD7Pk2YjmCWSSJypKShModRvBlAznIGCO6qzpil2lq8ctfX6E2wqcNZJ89C5Q1IQ1AtJMqPkfSpiGvnzWNCynHBKjNbQMjGSPEaH0rQhrcprwyJNFVtnZMfu7bkYJQh8HJL4ILhm+I5XI41vs9lMY1ksbjskA9VL21GRnG98SHXhVnmuJ+0/ZEtpN19vI8RGNYmZDuE6HKkHKtp5bvdXQ9C1KVZu3rrKeqz3mOOcoPD1WuuuVz37t/M6pLteSDS6geMfbTtxn1Xhw4Gp1rtSGQApIhz+8Afkda4Tsn2w7SgGGkjuF10njB/wASFW+ZNX6e1ixm/wCK2buEnJeCQZJPE43UPIcSefrZXHVulLWlJx+pHVenL+UceHo/U7GK9rjEnTrZRxgX6+H0B0xoNTUe56e7OVSY472RuQd4YxwPNQx445VXvq1W/wB15fs2qdDH8n/5/Z2K52pFH8ciDw3hn5DWqXaXSfsM0K5RR2ppOxGnmWwOXMjyPCuNT+0RwT1FtAg5GYvO4/vFYz6pVr0Rs7ra9wst1KzpGeypwI13cZKxqAgA8BqcZ51Ij0FRt4OrcSyl797nuE6TliKb+b0S+eFr9TovRDaFwyM7RsysxJ+Dfyc9oLpyxlfLnkU372RkVhbwLGoRRhQMAfzzr2Rq5q4qRqzcoxwhVmqk8pY9+9jRKaiSmt8rVCuZMAmtaRIoxErp7sy5vIuptYmleRwGxuhVVO0S7NooyF4kflV57MfZUtiwuLvckuB/RqNUh4doZHak8eA5d9OfRK13Yd88ZDn0Gg/Or6vonRVHsrWKfPX0+mCuvZ8VV45aeRlRRRViRQooooAooooAooooAooooAooooAooooAooooDytF3biRGRuDAipFeViUVJYYWUznUQMcjRtyOPUcPn+lWCGpnS3Z3CZRqNG8uR9OHyqptJ94eI41896StHQrOPLl4cjoITVampr+/EsVat6NUNGrcrVWs0TiS0NVXSrY4uYCuAWGcA8GB0ZfUfeBVgrVtV6zTnKnNTjujSm4yUlyPmLanRp4piqn6M6q7ch3N+8OGKm2eyohy3jjnn1wK61092AsgMqjj8WB8Lcn9eB9K5vtDZM1unWFcx/1i6rnGSrH6reBx6jWu4t76V1STTwy56PpWcV2jinnv1x8l7yV0ex41k3gNDwByQD+frVf0g2aEAkQYGcMB6Yx3VbWF+k69x5qTr6d4rZtBk6oiQ9k+eePLHOt8KtSFRcWc7FlXsbOvaSdJRSa4k9sP8Lv7thT2RYNPMkY+sdT3AcT6Cvpzonsdba2RFXdJAJHdpoPTPzJrlHsz6MyRXCG4iZOs3GUMMMYsM+ccgSo48vOu2l6o+sd25TVBbLVnIwp8FNd8tf65evkZO9R5God6jyNXNJGyEDGRqr3UyyLGvEkZ/nwGtbbufdGfl51c9Ftm7q9a/xNwzyHf6/hVn0XZu4rJcufgSZzVGm5v+vEv4YwqhRwAAHkK215RX0JJJYRRHtFFFZAUUUUAUUUUAUUUUAUUUUAUUUUAUUUUAUUUUAUUUUBqljBBBGQRgjvFIu1dmtbSbw1QnQ/+0+NPhrXcQq6lWAIPEGq+/sY3UMPRrZ++RItrl0Zd6e6EqCUMMipCtUbamyntjvL2ozz7vBv1rG2uQ3ge79K4S5tqlCbjJYwXPwzjxweUWKtWxXqIrVsD1FwaJQJJwRg8Dx7j5ilue1ls3aWABom+OJskbvMFeY8eI8RV8Gr3rKk2t1Utp8cGYjmOVjKe67xej2JsS8PWSQRRScCC7w+o6tlU+Y1q1sdlbHs/pIkt95dQ2/1zg/ub7MwORyqu2ps63zliYifrL8JPE5GMZ+VVyWFqGH0jzE8FUYz5kD8xXUU+nOKOXHXw9r7BWFKWseJLux+fUudmStc3D3TjdB7Ea9yjQ+Z/Mnuq4Z6iW3ZUDAXHBRwUchnnWTSVy11XlXqucuZ6lHMtFotF4GbvUaeYAZNari5C8flWzZOy3uWDPlUH3+A/Ws21rUrzUII94jTjxz0RlsXZzXD77DCKfnjkPzNOoGKwiiCgKoAAGAByFZ131jZQtafCt3u/fIqLi4daWdktkZ0UUVONAUUUUAUUUUAUUUUAUUUUAUUUUAUUUUAUUUUAUUUUAUUUUAUUUUBqkQEEEZB0IPOljanRjnDp+6T/lP5GmqjFRbm1pXEeGa/vmjbSrzpPMWc6Fw6HddSCO8YP+tSUulPPHnpTrcWqSDDqGHjVHd9FEOqMU8PiH36/fXN3PV+pF5pPP0foWUL6lP+a4X5orQ1HWCspOjU6/CwPdg4+46Vo/Zd19n/ABR/rVTPoy5g8OD8vTJIUqUtprzwbXIIwQCO461hGir8KhfIAfhXg2TdHTd4/vR/rUiLozM3xsFHPXJ+Q0++s0+jLqeii/LH3wHOlFazXnkiyXajifzrSjySndiUk/z6D1phtejES4Lln8OA+7X76uoIFRcIoA7hpVtbdXpt5qvC836fcjVL6nH/AK1l/PYoNl9GQDvTHeP2eX9o8/LhTIFwMCsq8rpLe2pUI8NNY+5W1a06jzJmVFFFSTW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8" name="AutoShape 38" descr="data:image/jpeg;base64,/9j/4AAQSkZJRgABAQAAAQABAAD/2wCEAAkGBxQSEBQUEhQVFBUWFxUXFRUUFhQYGBUXFxUWFxUVFhcYHCghGBolHRUUITIhJSkrLi4uGB8zODMsNygtLiwBCgoKDg0OGxAQGywkICQsLCwsNCwsLCwsNCwsLCwsLCwsLDQ3LC8sLCwsLCwsLC0sLCwsLCwsLCwsLCwsLCwsLP/AABEIAK8BIAMBIgACEQEDEQH/xAAcAAACAgMBAQAAAAAAAAAAAAAABgQFAgMHAQj/xABKEAACAQMBBAcEBwQHBQkBAAABAgMABBEhBRIxQQYTIlFhcYEHFDKRI0JSobHB0RVicvAzU4KSorLhJCU0Q1RjZHOTlMLD0/EW/8QAGwEBAAIDAQEAAAAAAAAAAAAAAAQFAQMGAgf/xAAzEQACAQMCAggGAgIDAQAAAAAAAQIDBBEhMRJBBQYTUXGR0fAiYaGxweEygSNSJDOSFf/aAAwDAQACEQMRAD8A7jRRRQBRRRQBSPtXpBc3Vy9pssKvVsFub2QB44WxkxRp/wAyUZGeQ4Hwsen203htRHA27cXMkdvAeavKcGQfwoHbzAq12DsiO0t0ghGEQY8WP1nY82Y5JPeaATdubEudn2kt3Bf3Es0StLKtyRJDMFGSvVadV4FCMU87Lu+uhilxjrER8ccb6hsZ9aU/aq5ktYbNDhr24ity3NY8l5WHogHrTjBCqIqKMKoCqBwAAwB8hQG6iiigMMV7RSja9Ly111JiO6X3ARneGuN4g8uflXuMJTzw8jTVr06TSk99EOFFFFeDcFFFFAFFFFAFFFFAFFFFAFFFFAFFFFAFFFFAFapZAoJY4AGSTwAHHNbaS/a87DZFwVJAzEJMHBMRlQSKD4qSPWgJ9p052fJL1aXkJcnA7WAx10Vj2WOnAHmO8Uy1T3XR61mthA8EbRAAKm6AE0GCuPhOg1GulUfRy9ltLv8AZ1y7SKUL2dxJ8UqJjfhc/WdAR2uY40A6UUUUAUUUUAUVWbd23BZxGW4kEaDmeLHkqDizHuFLUfSe/uxmysDEhBKzX79UDroVhQM5BGuuKAeKKRpLPar9l9o2cDaAiG2LkNxAHWy65GOI4cq2HoztLd02w/WHiTZ25THhFnQ+O930Bn0wZ02hslzjqfeJkbOM9bJbSLD/APIPMinKubT7BvDf2MV1tD3lVka63BbRQ493ULvbykk5eaMY7i3dXSaAUduW2/tnZpxkRxX8nlpbIGHj9Jj1NN1IvtEna0nsdoDJitneO4CjOILgIGkwNey0an1p0hmV1VlIZWAIIOQQRkEHmCKA2AUYoJpK6U9JJ4LkRxhQoAOoyXyPu1BGlbKVKVR8MTRcXEKEOOe2w6ml3bk0NnuzCBWd3xvDAOSCSSxB7qtBtFAUV2Cu4BCE4OSOHz0qW6A8QD515i+F67fczUSqRag1lbPGcM8gl3kVsYyAcHlkZrZUTZzSlPpgobJ+AkjHI686mGvL0Zsi8pM8oIqluukMa6JmRv3eA824fLNVcu1p3+sEHcoyf7xqruelrWho5Zfctf0S4WlSWuMeI35rV7wv2l+YpKdN74iW82JrAWy/ZHyqql1lWdKf1/RJVgucvp+x3E6nmPmK25pD91X7I+VbYwU+AlfIn8OFIdZI5+Kn5Mw7BcpfT9jvmo8d2jEqrqWHEBgSPMA5rmXSrpJMVNvv5BHbOACQfq5Hhqa1dE+j0cuHmmMRP9GqjBPcwbh6VaQ6TjU4eBb97wbP/mcNJ1Kksd2Fk61XtVGyoLiI7kriZMdmTG6404SDg38Q17xzq3NWcXlZxgq5LD0eT2iiivRgKKKKAKVfaegbY96CM/QufVcEH0IB9KaqT/afP/u94Fw0t0y28SZwSZGAYjv3V3m9KAZNksTbxEnJMaEk8yUFKXtYjMdit3HkS2csU0ZGM431SQHJ1BRmyOeKc7aEIioOCqqjyAAH4Ul+1SfrLeOwj1mvpEjQDkiOskztzChQQSPtUA7o2QD34PzrOsEGMAcMYHlWdAFFFFAIcqIekP8AtSg4tUaxLnsBg5FxuAnHW9pNQM7op7FIWz7Nb/a91LNhksd23t0I0V5EV5pTrq3BR3DlnWmC52RcLg2126AY+jnRZ48DxJWU/wDmUBZbR2ZDOu7PDHMv2ZY0cfJgaqE6NJbqWs3ktyMkR9ZI8B8DE5KoNNSm6dTrXgXaY4tYnx3Llc+m+ceWTUbaexLu6jKz3ZijIw8VnGEZweI66UswBHcF5igKnYu3EubuwvsFBc209vuE73VyrMraHgVZkkXe5/RaDeFdDpd2TsazMEMcCALaviMAkPE6kFlfnknVgeOQddDTFQGi5t0lRkcB0dSrq2oZWGCCO4g0l9B3ayuZdlysSiL11kzalrcthoieZjY48qe6SvaOgh90v+Bs7hDIw4+7zHqZh/jQ/wBk0A6VqeBWIJUEjgSASPI8q2ivaGGs7lTd7DilmSVwd9MYIOM7pyue/BrfHbyCZ2MmYyAFj3R2SAMne4nn86mCq7bO01gXJ1Y/CvMn9K81aypwcpvRIxToKUsQWredOb995t2ltFIE3nPkObHwpWvL2S4Pb7CckHPzPOtWWdt+Q5Y/JR3CtqiuI6S6YqXDcaekPv4l3Rt4UlneXf6epiiAaDSswtZqtZhaoza5msJXu5W0LWW7Q8OZpKVovJRHGzngFJ+Q4VN3KgbasjNA0akAnGp4aMDrjyr3Tw5pS2MxknJJ7CRsezNxcdvUZLv5d3qTinjqxjGBju5Vp2NsoW8e7xY6s3eeQHgK9ed3fq4QGb6xPwoPGptaUrqqoUlnkiVWrdpL4f4r3km2O0JITzdPsE8P4Ty8qZbG9SZd5D5jmp7iKVH2FNjPXdrux2f59KjWdxJFLg9mReX1XH5j+fK8tq93YJK4WYeePfcV9WhSrpunJcS98/udABr2oOzb9ZlyuhGjKeKmpoNdNTqRqRU4PKZVNOLw9zKiig17MFXt7bUNnA007bqLoMalmOiogGpYnQClno7sWe6ul2jtBerKBls7U8bdHxmSX/tiOXLTnww2Og2tee+P2rW1kZbNAezLKvZkuWH1gDonqafaAKS+m+yXlubGSG4e2uA80UcgRZFw8LSMro3I9SNf10dKQulW3Yo7n3iVm6rZqM7Kgy0k046mMKBwADSDJIGX/cJAE42e1417NzZ3DDOksEkWdNO1HIca4+rUcdL7uD/j9nTqB/zrQi5jxzZgpDoB4g1ZQWN3cRo81y1sWCsY7UQkLkZ3WkmjcsRnUgKO6rSw2eY8b080pGf6Ux657wiKNKAidH+ldpfZ92mV2X4kO8si+cbgMB44q8pd6SdDbW9AMiFJV1SeFurmjPeHXj5HI8Kqujm257e6Gz9oEvIQzWt0BhbiNeKuB8Mw5jmD5ZA05e228yW+JReRLLcxHKe79V9GtwGCkEPqu5jJIzkCr2Tb0sTYns5wucdZBuTp5lVIlH9yqbpNMthtOG/k3hbyQtaTuoysTdYssMjga7p+kUtrjI4Zpt2ftGK4jEkMiSIeDIQw+YoCnXpxY/WuFjOAd2YPE2D+7KqnlXjdN7I6RTCdzndjgDSuxHIKgOPM4HeRTIaqNpdJLa3O68qmQ8Io8ySse5Yky5+VAQOi0LtPd3EnYeZ41MHEwLEmI1cgkGRlcMd3K6gAnGSz0km/uLaSW9uICIZjGrAODLaxIdyNnjAIbWR3bdbKggYO6TTsKAKXPaDarJsq9U/9PM3fqqF1PzUUx0n+1Scrsm4VMb0u5AobmZpEj09GJ07s8qAu+jNwZLK2kbi8ELnUnVo1J1Op41a1GsbcRxJGvBFVBw4KoA4eVSaAiXt0sSF24AfPuA8aSXnMjmaQ9+O5VH5D/Wp3SG866bqx8CcfFufy4fOoskCsu6wyDjTkccj4VxnTN/2tTsov4Vv83zLi0oqnDilu/oiBFfyyf0MeV5SO26p8VAG8R8qxu5buMbwWKQDiFD5+ROvpV2graq1TdvGL0isG91Enshc2d0pjc7so6pu/Ur6nivr86ZI8EAjUHge8eFU+3ujqzjeXCyDnybwbH4/jS3s7ak1i/VyKd3mh/wAyH9NDW7sKdePFR0fd6GzsYVo5o6P/AF9DoASsglaNm30c6b8bZHMc1Pcw5GpgSq+cXF4ZAbaeGa92vCtZQuHBKnOCynwIJBHzFezDCk1jY85ecFPtK53VJHE9lR4nhTBsDZQhiAOrHVvEnv78VRWkHWXkS8kDOflp9+Kl9NelJtQscAD3EnwqfhRBxd/wA0z6V2fVuz+B1cavRHjpCuqUFHOFu/x6jUVHDFLPSyzxGJF4xnI/hOjDyxr6Uix7e2kjdZ7wJD9hkG4cchoPux50+bH20l/Zu27usuUmQ/VcLrjvBzof0ro72zboyhPZoq7K/pyqKUHs/pzK2C4aJxInhvD7Q7vOnO2nV1DLqGGRSPZaxofAVZdHr7qpOqb4X+Hwbu8jXH9C37pVOwm/he3yf7Lu8ocabW8fqv0NtLPtE2mbfZ0xTWSQdREOfWTHq1wOeC2fSmakv2jLvHZqDi20bUju+jLyHPoh9a7EqRh6ObKW0tIbdcYijVMjmQO0fU5PrVnRRQBS90gS1eOS1lQuZ0ZmhiUl3Gilzj4dd0b7EDIGulMNI93tEWt9PdKrTW7CKK5aMM7W0kRbdYKBl0xL2gmSvHByaAl7CS9tUWORPeYQAEbeRLlF4LHKmeqkIGm+rjOPhq0fpAinDRXIPcLW5fH9qNGU+hNTNn7ThnXegljlXvjZWGv8J0qZigKdNuKw7EVyxyBg280fE44zKgxzJzStsy4lv9sN1yiBLADchJDSO8yaSsykqFC5G6CdeOa6DSRsgrLt66libeSO1igmwSVE3Ws4UcsqvH+LzoBwvLZZI3jcZV1ZWGcZVgQdRw0Ncs2Lsixt5fdNooIZoyUtrrfe395gDDqcTRsqtKqlUIPa7I411uoG19kw3URiuI1ljbGVYZGRwI5g+IoClk6C2jDDG6ddDute3pU8xoZcGrTY/R+2tARbQRxZ4lFAZv4m+JvU0tw+z82+RYX11aJyi+jniX+FJQSBqdM15tbZm1nAXrLGdAMEMLu2Ld+/1UrBuHDhr8wJ227r3yb3KHtRhlN7IPhjjHb93DZ/pXIUEDghYnBK02CuZw9K761uI7L9lxdmIy7lpOukQfcZo0ZFB7Rzu8auW9pVknZnFzA/OKW1n3x57isp9CaAc65/7TNqQxz7NimfcT3pZ5OJwkKPhmxwTfZMk8MZ5Gpc/TWWQbtns68mY5w0qC3jz4tIc4yRns99LnSCwdI55r5kl2jfwmztbaHO5Gr/AFUzq2Cd95DpyHEZA6sKhbVu+qiZ+4aeZ0H30bGtOptoYicmOKNCc5yVQLnPPhVD0yuCxSIfxH10H51Dvq/YUJTW/LxZvt6XaVVF7c/AqrJNMniTmpqCtca4GO6t6CvnEnl5LqcsszUVsFYqKxaVRxYDzIFedyNubg9aL/Z0Vwm5IM9x4Mp71P8AIr2KVW+Eg+RB/Cs6ym4PK0ZjDTytGJN3si4sX62JiyD6wHAdzpzH3eVW9t04iKdtHDdy4ZT5E4x60yQy8jWo7JgJ3jEme/dH6VLd1TqL/NHL71obZ3EZrFaOWua0IfRNX6lmdd0ySPIB3K2MfhVnefAfT8a31quVyp/nhUOrU7SbkReLinnbUj9GBm5uCeKrEB4Agk/fXMOmu1mjkv7kav1vVJkaKE3UGR3ZyfHTvrpvR1927lXTtopHiU0P3GkTpDY9Re3cDLG4n3pYuvTrEPWg7x3RjVW3sa50Br6T1dw7SKjvh+ZV9OY44uX8fhz4YWfyJfs66b29ol0LuJ55Jwm42jZPayrbzDcGWByNdPAV0roJJu3F6Mdkwox48RvAeGoJ+Vcr2X0KeJxJcunVphsKWJY50ByBofny511XozAwsbidtGvHRIQf6saA48cufSrKtJ0bapKoRaXDXu4Knst344LbZ6/Qx/wisLldMjipDDzFThHugAcAAPlWiRa+T8fx8SOqjPLb+Y2WU4kiVx9YA+vP76VenrD3nZQyM+/ppz0hlz+I+Yqw6J3Bw8Z+odPI/wA/fSPtKzluZ9oXCjfvbK6gaCMZBWCJVk3F7xIC5I5nHgK+k2dft6ManevrzKavT7Oo4+8cjrgr2qXo10ktr6ISWsgkXmvBkPc6nVT93dmrqpJqKLbe0ZVmht7fq1kmEr78qO6pHFub53FZSzEyIAN4cSeWKqbLaX7OleG7G5FLI8sV0BiDflIaWOViT1J6wsV3zghwM5GKuNu2TGSCdACYHYkcC0ciMkoX97BDDvKAaZzVhFLHPHkFZEYEHgQw4MpB+RB8jQEO96OWsziR4UMg4SLlJBnukTDffUL/APirX/vP/rb/AP8AvqO3RWSE5sLp7Zf+nkTrrf8AsoxV4/JWA7hXq/tfGv7PJ7925GfTeOPKgMto9E7JbeQS9YECszSPc3DtGMZZleR2KYC507q0eyu13NkWmIxEWjDMFXd3iScO3eSApz5ctKW9m++bbE0c80cdlFN1Te7RuPewgO+qyvISE3gAcDUHjXT4kVVCgBVAAAGgAAwAPAAUBtooooAooooBZ6W9GDdGGWGUQXVu5aGYrvDDDEkbrkbyMOI/1ym9JvafdbLkSC9s45JGXfElvO6xuN4jIV4yVOhypJ4iusVy32+7B6/Z4uFGXtmydNerfCuPIHcb+yaAT9r+3i5fS3tootCMyM0hBPMY3Rp3EGlLoTt2WTblpcTys7tOqs8mWO6+UwByGGIAAwKS6s+jlx1d3bvkDcljbJ4DDg6+FAfZ1Iu1337tv3dPkP1p4BpCJzcSE/ab8cflXP8AWCf+CMe9/j9lj0cvik/kSkFb1FaUrelcUTJs1XdgJQAWYKDkhTje7s1imwYP6sHzLZ/Gp6CtqVntZpYTNDrTiuGMmvDQqJOjMJ1Uuh8G/U1oe1eP4boHwdC33jJFS7m4TfCszEkEhRkLgHmRxPrRHcqvwqB6fnW3tJ4+LX38zfGpVa+Jt+KX3eTRFfkaOoPimSP7rYI++re0uAw0OaIJ96t9aZtPkRqsovThw/E9rw17RWs0lFdM0UiSAZKE5H2lbRh8qk9Jra1vYwsqyMV1Vo1IZC2MgE6YPMHI08BU+XTXnVXLdNmriw6WuLWm4Usb515G6VKNwlxLb5lTs/odYCQGR55MfUnO6ufEqo+WcVdLJ7xN1mMRRZWIYwDyLY7saD/9rT78V48KmbPuUdcpwPdwz5cq333TV1dUeCptza+x4hawt8yhHGdM/f34mUi1GkFTJBUWUVSIkU2Y7Dk3LodzKR+n5Vzbp105Nl0jaWEZWOKKG4UYHXDWRtftKHUAkaFe6nme9WGVZXOEjDOx7gBk/cK+bNp3rTzyTP8AFK7u3m5JI8hnHpXcdX5uVs0+TIt+vjT70fQdnabJ2w3vFnI1rd6ktC4guFJ476A7smcakZ48at4LLbcACJc2V0OT3CTROAOGeq3gx78/M50+XI3IIIJBGoI0II5g8q6n7G+i8m0JXmuZJWtouzuiWZeskYaKGVgQFGpwfsjmavSAPzbW2wb+O1E9j1hieSVY4ZnjgAYdXvsSGy+uOHkdDUp9lbZEhkT9mK5zl1e8QSHGN+SMKVZsDnkjkdKcdi7EgtEKW8YjBwWOpZyNAXdiWc40ySas6ASEi26cBn2ZH9p0F054ckYAanxrXP0Qvbtv94X7GH/p7RDAj94kYksyn7J+6nuigI9napFGscahEQBVVRgKBwAFSKKKAKKKKAKKKKAKjbQs1mikikGUkRkYd6uCp+41JooD4v6QbKe0uZreT4onKnlnHBh4MMN61WV3j2/dDiyrtCFclAEuAB9T6kvp8J8CvdXB6A+pvZJ0uS/sEVmHvEICSpzIXRJNeIYAZP2s+FaU/p5P4m/zGvnLYe2JrOdJ7dykiHQjgRzVhwZTzBrvPRzaZuI452wGlXeYLnAJ1YDOuMg1z3WKOaMX82WXR2818hiSt6VHSt6VxZKmSFry6zu4GmQeFepW5RmvOxGbw8i2UcBQDnGAxbJJHpzrekZPKpF3fxrOkWRqTvEkAKNw4GvMnH8mrZUA4VuqOSSbW5JnXcUm476kezt90a1Lryva0N5IUpOTywooorBg8IqvubHOoqxrysp4PUKkoPKF+4t3AO6uTyGcZ9a32lo4KEHdA+JQAc5HDPLBq2jkDZxrgkeo0NZmtnaNaYN8rmTXDgjyVElqXIahymvKFIUun/8AwU//AIUlfP1d89os4Wynz/VkersFH41waNCxAAyScADmTXb9Xl/xn4+ho6Q/lHw/JM2DsqS7uYreFd6SRsAchzLHuAAJJ7hX1x0V2DHY2kVtHqI1ALYALsdWY+Z+7A5UnexzoH7hb9fOv+1TDUEDMSfVj8GPFvQcjnpVX5XhRRRQBRRRQBRRRQBRRRQBRRRQBRRRQGi5t0kRkkUOjgqysMhlIwQQeIIr576fex2a3LzWWZ4ck9UMmWIYzgD/AJijw7WMaHU19F0UB8QyIVJBBBBwQRggjkQeBrsfszv9+yQc4nZD5fEP8/3V1bpH0Isb7W5t0Z8Y6xcpJ4dtcE+RzSnD7Pk2YjmCWSSJypKShModRvBlAznIGCO6qzpil2lq8ctfX6E2wqcNZJ89C5Q1IQ1AtJMqPkfSpiGvnzWNCynHBKjNbQMjGSPEaH0rQhrcprwyJNFVtnZMfu7bkYJQh8HJL4ILhm+I5XI41vs9lMY1ksbjskA9VL21GRnG98SHXhVnmuJ+0/ZEtpN19vI8RGNYmZDuE6HKkHKtp5bvdXQ9C1KVZu3rrKeqz3mOOcoPD1WuuuVz37t/M6pLteSDS6geMfbTtxn1Xhw4Gp1rtSGQApIhz+8Afkda4Tsn2w7SgGGkjuF10njB/wASFW+ZNX6e1ixm/wCK2buEnJeCQZJPE43UPIcSefrZXHVulLWlJx+pHVenL+UceHo/U7GK9rjEnTrZRxgX6+H0B0xoNTUe56e7OVSY472RuQd4YxwPNQx445VXvq1W/wB15fs2qdDH8n/5/Z2K52pFH8ciDw3hn5DWqXaXSfsM0K5RR2ppOxGnmWwOXMjyPCuNT+0RwT1FtAg5GYvO4/vFYz6pVr0Rs7ra9wst1KzpGeypwI13cZKxqAgA8BqcZ51Ij0FRt4OrcSyl797nuE6TliKb+b0S+eFr9TovRDaFwyM7RsysxJ+Dfyc9oLpyxlfLnkU372RkVhbwLGoRRhQMAfzzr2Rq5q4qRqzcoxwhVmqk8pY9+9jRKaiSmt8rVCuZMAmtaRIoxErp7sy5vIuptYmleRwGxuhVVO0S7NooyF4kflV57MfZUtiwuLvckuB/RqNUh4doZHak8eA5d9OfRK13Yd88ZDn0Gg/Or6vonRVHsrWKfPX0+mCuvZ8VV45aeRlRRRViRQooooAooooAooooAooooAooooAooooAooooDytF3biRGRuDAipFeViUVJYYWUznUQMcjRtyOPUcPn+lWCGpnS3Z3CZRqNG8uR9OHyqptJ94eI41896StHQrOPLl4cjoITVampr+/EsVat6NUNGrcrVWs0TiS0NVXSrY4uYCuAWGcA8GB0ZfUfeBVgrVtV6zTnKnNTjujSm4yUlyPmLanRp4piqn6M6q7ch3N+8OGKm2eyohy3jjnn1wK61092AsgMqjj8WB8Lcn9eB9K5vtDZM1unWFcx/1i6rnGSrH6reBx6jWu4t76V1STTwy56PpWcV2jinnv1x8l7yV0ex41k3gNDwByQD+frVf0g2aEAkQYGcMB6Yx3VbWF+k69x5qTr6d4rZtBk6oiQ9k+eePLHOt8KtSFRcWc7FlXsbOvaSdJRSa4k9sP8Lv7thT2RYNPMkY+sdT3AcT6Cvpzonsdba2RFXdJAJHdpoPTPzJrlHsz6MyRXCG4iZOs3GUMMMYsM+ccgSo48vOu2l6o+sd25TVBbLVnIwp8FNd8tf65evkZO9R5God6jyNXNJGyEDGRqr3UyyLGvEkZ/nwGtbbufdGfl51c9Ftm7q9a/xNwzyHf6/hVn0XZu4rJcufgSZzVGm5v+vEv4YwqhRwAAHkK215RX0JJJYRRHtFFFZAUUUUAUUUUAUUUUAUUUUAUUUUAUUUUAUUUUAUUUUBqljBBBGQRgjvFIu1dmtbSbw1QnQ/+0+NPhrXcQq6lWAIPEGq+/sY3UMPRrZ++RItrl0Zd6e6EqCUMMipCtUbamyntjvL2ozz7vBv1rG2uQ3ge79K4S5tqlCbjJYwXPwzjxweUWKtWxXqIrVsD1FwaJQJJwRg8Dx7j5ilue1ls3aWABom+OJskbvMFeY8eI8RV8Gr3rKk2t1Utp8cGYjmOVjKe67xej2JsS8PWSQRRScCC7w+o6tlU+Y1q1sdlbHs/pIkt95dQ2/1zg/ub7MwORyqu2ps63zliYifrL8JPE5GMZ+VVyWFqGH0jzE8FUYz5kD8xXUU+nOKOXHXw9r7BWFKWseJLux+fUudmStc3D3TjdB7Ea9yjQ+Z/Mnuq4Z6iW3ZUDAXHBRwUchnnWTSVy11XlXqucuZ6lHMtFotF4GbvUaeYAZNari5C8flWzZOy3uWDPlUH3+A/Ws21rUrzUII94jTjxz0RlsXZzXD77DCKfnjkPzNOoGKwiiCgKoAAGAByFZ131jZQtafCt3u/fIqLi4daWdktkZ0UUVONAUUUUAUUUUAUUUUAUUUUAUUUUAUUUUAUUUUAUUUUAUUUUAUUUUBqkQEEEZB0IPOljanRjnDp+6T/lP5GmqjFRbm1pXEeGa/vmjbSrzpPMWc6Fw6HddSCO8YP+tSUulPPHnpTrcWqSDDqGHjVHd9FEOqMU8PiH36/fXN3PV+pF5pPP0foWUL6lP+a4X5orQ1HWCspOjU6/CwPdg4+46Vo/Zd19n/ABR/rVTPoy5g8OD8vTJIUqUtprzwbXIIwQCO461hGir8KhfIAfhXg2TdHTd4/vR/rUiLozM3xsFHPXJ+Q0++s0+jLqeii/LH3wHOlFazXnkiyXajifzrSjySndiUk/z6D1phtejES4Lln8OA+7X76uoIFRcIoA7hpVtbdXpt5qvC836fcjVL6nH/AK1l/PYoNl9GQDvTHeP2eX9o8/LhTIFwMCsq8rpLe2pUI8NNY+5W1a06jzJmVFFFSTW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0" name="AutoShape 40" descr="data:image/jpeg;base64,/9j/4AAQSkZJRgABAQAAAQABAAD/2wCEAAkGBxQSEBQUEhQVFBUWFxUXFRUUFhQYGBUXFxUWFxUVFhcYHCghGBolHRUUITIhJSkrLi4uGB8zODMsNygtLiwBCgoKDg0OGxAQGywkICQsLCwsNCwsLCwsNCwsLCwsLCwsLDQ3LC8sLCwsLCwsLC0sLCwsLCwsLCwsLCwsLCwsLP/AABEIAK8BIAMBIgACEQEDEQH/xAAcAAACAgMBAQAAAAAAAAAAAAAABgQFAgMHAQj/xABKEAACAQMBBAcEBwQHBQkBAAABAgMABBEhBRIxQQYTIlFhcYEHFDKRI0JSobHB0RVicvAzU4KSorLhJCU0Q1RjZHOTlMLD0/EW/8QAGwEBAAIDAQEAAAAAAAAAAAAAAAQFAQMGAgf/xAAzEQACAQMCAggGAgIDAQAAAAAAAQIDBBEhMRJBBQYTUXGR0fAiYaGxweEygSNSJDOSFf/aAAwDAQACEQMRAD8A7jRRRQBRRRQBSPtXpBc3Vy9pssKvVsFub2QB44WxkxRp/wAyUZGeQ4Hwsen203htRHA27cXMkdvAeavKcGQfwoHbzAq12DsiO0t0ghGEQY8WP1nY82Y5JPeaATdubEudn2kt3Bf3Es0StLKtyRJDMFGSvVadV4FCMU87Lu+uhilxjrER8ccb6hsZ9aU/aq5ktYbNDhr24ity3NY8l5WHogHrTjBCqIqKMKoCqBwAAwB8hQG6iiigMMV7RSja9Ly111JiO6X3ARneGuN4g8uflXuMJTzw8jTVr06TSk99EOFFFFeDcFFFFAFFFFAFFFFAFFFFAFFFFAFFFFAFFFFAFapZAoJY4AGSTwAHHNbaS/a87DZFwVJAzEJMHBMRlQSKD4qSPWgJ9p052fJL1aXkJcnA7WAx10Vj2WOnAHmO8Uy1T3XR61mthA8EbRAAKm6AE0GCuPhOg1GulUfRy9ltLv8AZ1y7SKUL2dxJ8UqJjfhc/WdAR2uY40A6UUUUAUUUUAUVWbd23BZxGW4kEaDmeLHkqDizHuFLUfSe/uxmysDEhBKzX79UDroVhQM5BGuuKAeKKRpLPar9l9o2cDaAiG2LkNxAHWy65GOI4cq2HoztLd02w/WHiTZ25THhFnQ+O930Bn0wZ02hslzjqfeJkbOM9bJbSLD/APIPMinKubT7BvDf2MV1tD3lVka63BbRQ493ULvbykk5eaMY7i3dXSaAUduW2/tnZpxkRxX8nlpbIGHj9Jj1NN1IvtEna0nsdoDJitneO4CjOILgIGkwNey0an1p0hmV1VlIZWAIIOQQRkEHmCKA2AUYoJpK6U9JJ4LkRxhQoAOoyXyPu1BGlbKVKVR8MTRcXEKEOOe2w6ml3bk0NnuzCBWd3xvDAOSCSSxB7qtBtFAUV2Cu4BCE4OSOHz0qW6A8QD515i+F67fczUSqRag1lbPGcM8gl3kVsYyAcHlkZrZUTZzSlPpgobJ+AkjHI686mGvL0Zsi8pM8oIqluukMa6JmRv3eA824fLNVcu1p3+sEHcoyf7xqruelrWho5Zfctf0S4WlSWuMeI35rV7wv2l+YpKdN74iW82JrAWy/ZHyqql1lWdKf1/RJVgucvp+x3E6nmPmK25pD91X7I+VbYwU+AlfIn8OFIdZI5+Kn5Mw7BcpfT9jvmo8d2jEqrqWHEBgSPMA5rmXSrpJMVNvv5BHbOACQfq5Hhqa1dE+j0cuHmmMRP9GqjBPcwbh6VaQ6TjU4eBb97wbP/mcNJ1Kksd2Fk61XtVGyoLiI7kriZMdmTG6404SDg38Q17xzq3NWcXlZxgq5LD0eT2iiivRgKKKKAKVfaegbY96CM/QufVcEH0IB9KaqT/afP/u94Fw0t0y28SZwSZGAYjv3V3m9KAZNksTbxEnJMaEk8yUFKXtYjMdit3HkS2csU0ZGM431SQHJ1BRmyOeKc7aEIioOCqqjyAAH4Ul+1SfrLeOwj1mvpEjQDkiOskztzChQQSPtUA7o2QD34PzrOsEGMAcMYHlWdAFFFFAIcqIekP8AtSg4tUaxLnsBg5FxuAnHW9pNQM7op7FIWz7Nb/a91LNhksd23t0I0V5EV5pTrq3BR3DlnWmC52RcLg2126AY+jnRZ48DxJWU/wDmUBZbR2ZDOu7PDHMv2ZY0cfJgaqE6NJbqWs3ktyMkR9ZI8B8DE5KoNNSm6dTrXgXaY4tYnx3Llc+m+ceWTUbaexLu6jKz3ZijIw8VnGEZweI66UswBHcF5igKnYu3EubuwvsFBc209vuE73VyrMraHgVZkkXe5/RaDeFdDpd2TsazMEMcCALaviMAkPE6kFlfnknVgeOQddDTFQGi5t0lRkcB0dSrq2oZWGCCO4g0l9B3ayuZdlysSiL11kzalrcthoieZjY48qe6SvaOgh90v+Bs7hDIw4+7zHqZh/jQ/wBk0A6VqeBWIJUEjgSASPI8q2ivaGGs7lTd7DilmSVwd9MYIOM7pyue/BrfHbyCZ2MmYyAFj3R2SAMne4nn86mCq7bO01gXJ1Y/CvMn9K81aypwcpvRIxToKUsQWredOb995t2ltFIE3nPkObHwpWvL2S4Pb7CckHPzPOtWWdt+Q5Y/JR3CtqiuI6S6YqXDcaekPv4l3Rt4UlneXf6epiiAaDSswtZqtZhaoza5msJXu5W0LWW7Q8OZpKVovJRHGzngFJ+Q4VN3KgbasjNA0akAnGp4aMDrjyr3Tw5pS2MxknJJ7CRsezNxcdvUZLv5d3qTinjqxjGBju5Vp2NsoW8e7xY6s3eeQHgK9ed3fq4QGb6xPwoPGptaUrqqoUlnkiVWrdpL4f4r3km2O0JITzdPsE8P4Ty8qZbG9SZd5D5jmp7iKVH2FNjPXdrux2f59KjWdxJFLg9mReX1XH5j+fK8tq93YJK4WYeePfcV9WhSrpunJcS98/udABr2oOzb9ZlyuhGjKeKmpoNdNTqRqRU4PKZVNOLw9zKiig17MFXt7bUNnA007bqLoMalmOiogGpYnQClno7sWe6ul2jtBerKBls7U8bdHxmSX/tiOXLTnww2Og2tee+P2rW1kZbNAezLKvZkuWH1gDonqafaAKS+m+yXlubGSG4e2uA80UcgRZFw8LSMro3I9SNf10dKQulW3Yo7n3iVm6rZqM7Kgy0k046mMKBwADSDJIGX/cJAE42e1417NzZ3DDOksEkWdNO1HIca4+rUcdL7uD/j9nTqB/zrQi5jxzZgpDoB4g1ZQWN3cRo81y1sWCsY7UQkLkZ3WkmjcsRnUgKO6rSw2eY8b080pGf6Ux657wiKNKAidH+ldpfZ92mV2X4kO8si+cbgMB44q8pd6SdDbW9AMiFJV1SeFurmjPeHXj5HI8Kqujm257e6Gz9oEvIQzWt0BhbiNeKuB8Mw5jmD5ZA05e228yW+JReRLLcxHKe79V9GtwGCkEPqu5jJIzkCr2Tb0sTYns5wucdZBuTp5lVIlH9yqbpNMthtOG/k3hbyQtaTuoysTdYssMjga7p+kUtrjI4Zpt2ftGK4jEkMiSIeDIQw+YoCnXpxY/WuFjOAd2YPE2D+7KqnlXjdN7I6RTCdzndjgDSuxHIKgOPM4HeRTIaqNpdJLa3O68qmQ8Io8ySse5Yky5+VAQOi0LtPd3EnYeZ41MHEwLEmI1cgkGRlcMd3K6gAnGSz0km/uLaSW9uICIZjGrAODLaxIdyNnjAIbWR3bdbKggYO6TTsKAKXPaDarJsq9U/9PM3fqqF1PzUUx0n+1Scrsm4VMb0u5AobmZpEj09GJ07s8qAu+jNwZLK2kbi8ELnUnVo1J1Op41a1GsbcRxJGvBFVBw4KoA4eVSaAiXt0sSF24AfPuA8aSXnMjmaQ9+O5VH5D/Wp3SG866bqx8CcfFufy4fOoskCsu6wyDjTkccj4VxnTN/2tTsov4Vv83zLi0oqnDilu/oiBFfyyf0MeV5SO26p8VAG8R8qxu5buMbwWKQDiFD5+ROvpV2graq1TdvGL0isG91Enshc2d0pjc7so6pu/Ur6nivr86ZI8EAjUHge8eFU+3ujqzjeXCyDnybwbH4/jS3s7ak1i/VyKd3mh/wAyH9NDW7sKdePFR0fd6GzsYVo5o6P/AF9DoASsglaNm30c6b8bZHMc1Pcw5GpgSq+cXF4ZAbaeGa92vCtZQuHBKnOCynwIJBHzFezDCk1jY85ecFPtK53VJHE9lR4nhTBsDZQhiAOrHVvEnv78VRWkHWXkS8kDOflp9+Kl9NelJtQscAD3EnwqfhRBxd/wA0z6V2fVuz+B1cavRHjpCuqUFHOFu/x6jUVHDFLPSyzxGJF4xnI/hOjDyxr6Uix7e2kjdZ7wJD9hkG4cchoPux50+bH20l/Zu27usuUmQ/VcLrjvBzof0ro72zboyhPZoq7K/pyqKUHs/pzK2C4aJxInhvD7Q7vOnO2nV1DLqGGRSPZaxofAVZdHr7qpOqb4X+Hwbu8jXH9C37pVOwm/he3yf7Lu8ocabW8fqv0NtLPtE2mbfZ0xTWSQdREOfWTHq1wOeC2fSmakv2jLvHZqDi20bUju+jLyHPoh9a7EqRh6ObKW0tIbdcYijVMjmQO0fU5PrVnRRQBS90gS1eOS1lQuZ0ZmhiUl3Gilzj4dd0b7EDIGulMNI93tEWt9PdKrTW7CKK5aMM7W0kRbdYKBl0xL2gmSvHByaAl7CS9tUWORPeYQAEbeRLlF4LHKmeqkIGm+rjOPhq0fpAinDRXIPcLW5fH9qNGU+hNTNn7ThnXegljlXvjZWGv8J0qZigKdNuKw7EVyxyBg280fE44zKgxzJzStsy4lv9sN1yiBLADchJDSO8yaSsykqFC5G6CdeOa6DSRsgrLt66libeSO1igmwSVE3Ws4UcsqvH+LzoBwvLZZI3jcZV1ZWGcZVgQdRw0Ncs2Lsixt5fdNooIZoyUtrrfe395gDDqcTRsqtKqlUIPa7I411uoG19kw3URiuI1ljbGVYZGRwI5g+IoClk6C2jDDG6ddDute3pU8xoZcGrTY/R+2tARbQRxZ4lFAZv4m+JvU0tw+z82+RYX11aJyi+jniX+FJQSBqdM15tbZm1nAXrLGdAMEMLu2Ld+/1UrBuHDhr8wJ227r3yb3KHtRhlN7IPhjjHb93DZ/pXIUEDghYnBK02CuZw9K761uI7L9lxdmIy7lpOukQfcZo0ZFB7Rzu8auW9pVknZnFzA/OKW1n3x57isp9CaAc65/7TNqQxz7NimfcT3pZ5OJwkKPhmxwTfZMk8MZ5Gpc/TWWQbtns68mY5w0qC3jz4tIc4yRns99LnSCwdI55r5kl2jfwmztbaHO5Gr/AFUzq2Cd95DpyHEZA6sKhbVu+qiZ+4aeZ0H30bGtOptoYicmOKNCc5yVQLnPPhVD0yuCxSIfxH10H51Dvq/YUJTW/LxZvt6XaVVF7c/AqrJNMniTmpqCtca4GO6t6CvnEnl5LqcsszUVsFYqKxaVRxYDzIFedyNubg9aL/Z0Vwm5IM9x4Mp71P8AIr2KVW+Eg+RB/Cs6ym4PK0ZjDTytGJN3si4sX62JiyD6wHAdzpzH3eVW9t04iKdtHDdy4ZT5E4x60yQy8jWo7JgJ3jEme/dH6VLd1TqL/NHL71obZ3EZrFaOWua0IfRNX6lmdd0ySPIB3K2MfhVnefAfT8a31quVyp/nhUOrU7SbkReLinnbUj9GBm5uCeKrEB4Agk/fXMOmu1mjkv7kav1vVJkaKE3UGR3ZyfHTvrpvR1927lXTtopHiU0P3GkTpDY9Re3cDLG4n3pYuvTrEPWg7x3RjVW3sa50Br6T1dw7SKjvh+ZV9OY44uX8fhz4YWfyJfs66b29ol0LuJ55Jwm42jZPayrbzDcGWByNdPAV0roJJu3F6Mdkwox48RvAeGoJ+Vcr2X0KeJxJcunVphsKWJY50ByBofny511XozAwsbidtGvHRIQf6saA48cufSrKtJ0bapKoRaXDXu4Knst344LbZ6/Qx/wisLldMjipDDzFThHugAcAAPlWiRa+T8fx8SOqjPLb+Y2WU4kiVx9YA+vP76VenrD3nZQyM+/ppz0hlz+I+Yqw6J3Bw8Z+odPI/wA/fSPtKzluZ9oXCjfvbK6gaCMZBWCJVk3F7xIC5I5nHgK+k2dft6ManevrzKavT7Oo4+8cjrgr2qXo10ktr6ISWsgkXmvBkPc6nVT93dmrqpJqKLbe0ZVmht7fq1kmEr78qO6pHFub53FZSzEyIAN4cSeWKqbLaX7OleG7G5FLI8sV0BiDflIaWOViT1J6wsV3zghwM5GKuNu2TGSCdACYHYkcC0ciMkoX97BDDvKAaZzVhFLHPHkFZEYEHgQw4MpB+RB8jQEO96OWsziR4UMg4SLlJBnukTDffUL/APirX/vP/rb/AP8AvqO3RWSE5sLp7Zf+nkTrrf8AsoxV4/JWA7hXq/tfGv7PJ7925GfTeOPKgMto9E7JbeQS9YECszSPc3DtGMZZleR2KYC507q0eyu13NkWmIxEWjDMFXd3iScO3eSApz5ctKW9m++bbE0c80cdlFN1Te7RuPewgO+qyvISE3gAcDUHjXT4kVVCgBVAAAGgAAwAPAAUBtooooAooooBZ6W9GDdGGWGUQXVu5aGYrvDDDEkbrkbyMOI/1ym9JvafdbLkSC9s45JGXfElvO6xuN4jIV4yVOhypJ4iusVy32+7B6/Z4uFGXtmydNerfCuPIHcb+yaAT9r+3i5fS3tootCMyM0hBPMY3Rp3EGlLoTt2WTblpcTys7tOqs8mWO6+UwByGGIAAwKS6s+jlx1d3bvkDcljbJ4DDg6+FAfZ1Iu1337tv3dPkP1p4BpCJzcSE/ab8cflXP8AWCf+CMe9/j9lj0cvik/kSkFb1FaUrelcUTJs1XdgJQAWYKDkhTje7s1imwYP6sHzLZ/Gp6CtqVntZpYTNDrTiuGMmvDQqJOjMJ1Uuh8G/U1oe1eP4boHwdC33jJFS7m4TfCszEkEhRkLgHmRxPrRHcqvwqB6fnW3tJ4+LX38zfGpVa+Jt+KX3eTRFfkaOoPimSP7rYI++re0uAw0OaIJ96t9aZtPkRqsovThw/E9rw17RWs0lFdM0UiSAZKE5H2lbRh8qk9Jra1vYwsqyMV1Vo1IZC2MgE6YPMHI08BU+XTXnVXLdNmriw6WuLWm4Usb515G6VKNwlxLb5lTs/odYCQGR55MfUnO6ufEqo+WcVdLJ7xN1mMRRZWIYwDyLY7saD/9rT78V48KmbPuUdcpwPdwz5cq333TV1dUeCptza+x4hawt8yhHGdM/f34mUi1GkFTJBUWUVSIkU2Y7Dk3LodzKR+n5Vzbp105Nl0jaWEZWOKKG4UYHXDWRtftKHUAkaFe6nme9WGVZXOEjDOx7gBk/cK+bNp3rTzyTP8AFK7u3m5JI8hnHpXcdX5uVs0+TIt+vjT70fQdnabJ2w3vFnI1rd6ktC4guFJ476A7smcakZ48at4LLbcACJc2V0OT3CTROAOGeq3gx78/M50+XI3IIIJBGoI0II5g8q6n7G+i8m0JXmuZJWtouzuiWZeskYaKGVgQFGpwfsjmavSAPzbW2wb+O1E9j1hieSVY4ZnjgAYdXvsSGy+uOHkdDUp9lbZEhkT9mK5zl1e8QSHGN+SMKVZsDnkjkdKcdi7EgtEKW8YjBwWOpZyNAXdiWc40ySas6ASEi26cBn2ZH9p0F054ckYAanxrXP0Qvbtv94X7GH/p7RDAj94kYksyn7J+6nuigI9napFGscahEQBVVRgKBwAFSKKKAKKKKAKKKKAKjbQs1mikikGUkRkYd6uCp+41JooD4v6QbKe0uZreT4onKnlnHBh4MMN61WV3j2/dDiyrtCFclAEuAB9T6kvp8J8CvdXB6A+pvZJ0uS/sEVmHvEICSpzIXRJNeIYAZP2s+FaU/p5P4m/zGvnLYe2JrOdJ7dykiHQjgRzVhwZTzBrvPRzaZuI452wGlXeYLnAJ1YDOuMg1z3WKOaMX82WXR2818hiSt6VHSt6VxZKmSFry6zu4GmQeFepW5RmvOxGbw8i2UcBQDnGAxbJJHpzrekZPKpF3fxrOkWRqTvEkAKNw4GvMnH8mrZUA4VuqOSSbW5JnXcUm476kezt90a1Lryva0N5IUpOTywooorBg8IqvubHOoqxrysp4PUKkoPKF+4t3AO6uTyGcZ9a32lo4KEHdA+JQAc5HDPLBq2jkDZxrgkeo0NZmtnaNaYN8rmTXDgjyVElqXIahymvKFIUun/8AwU//AIUlfP1d89os4Wynz/VkersFH41waNCxAAyScADmTXb9Xl/xn4+ho6Q/lHw/JM2DsqS7uYreFd6SRsAchzLHuAAJJ7hX1x0V2DHY2kVtHqI1ALYALsdWY+Z+7A5UnexzoH7hb9fOv+1TDUEDMSfVj8GPFvQcjnpVX5XhRRRQBRRRQBRRRQBRRRQBRRRQBRRRQGi5t0kRkkUOjgqysMhlIwQQeIIr576fex2a3LzWWZ4ck9UMmWIYzgD/AJijw7WMaHU19F0UB8QyIVJBBBBwQRggjkQeBrsfszv9+yQc4nZD5fEP8/3V1bpH0Isb7W5t0Z8Y6xcpJ4dtcE+RzSnD7Pk2YjmCWSSJypKShModRvBlAznIGCO6qzpil2lq8ctfX6E2wqcNZJ89C5Q1IQ1AtJMqPkfSpiGvnzWNCynHBKjNbQMjGSPEaH0rQhrcprwyJNFVtnZMfu7bkYJQh8HJL4ILhm+I5XI41vs9lMY1ksbjskA9VL21GRnG98SHXhVnmuJ+0/ZEtpN19vI8RGNYmZDuE6HKkHKtp5bvdXQ9C1KVZu3rrKeqz3mOOcoPD1WuuuVz37t/M6pLteSDS6geMfbTtxn1Xhw4Gp1rtSGQApIhz+8Afkda4Tsn2w7SgGGkjuF10njB/wASFW+ZNX6e1ixm/wCK2buEnJeCQZJPE43UPIcSefrZXHVulLWlJx+pHVenL+UceHo/U7GK9rjEnTrZRxgX6+H0B0xoNTUe56e7OVSY472RuQd4YxwPNQx445VXvq1W/wB15fs2qdDH8n/5/Z2K52pFH8ciDw3hn5DWqXaXSfsM0K5RR2ppOxGnmWwOXMjyPCuNT+0RwT1FtAg5GYvO4/vFYz6pVr0Rs7ra9wst1KzpGeypwI13cZKxqAgA8BqcZ51Ij0FRt4OrcSyl797nuE6TliKb+b0S+eFr9TovRDaFwyM7RsysxJ+Dfyc9oLpyxlfLnkU372RkVhbwLGoRRhQMAfzzr2Rq5q4qRqzcoxwhVmqk8pY9+9jRKaiSmt8rVCuZMAmtaRIoxErp7sy5vIuptYmleRwGxuhVVO0S7NooyF4kflV57MfZUtiwuLvckuB/RqNUh4doZHak8eA5d9OfRK13Yd88ZDn0Gg/Or6vonRVHsrWKfPX0+mCuvZ8VV45aeRlRRRViRQooooAooooAooooAooooAooooAooooAooooDytF3biRGRuDAipFeViUVJYYWUznUQMcjRtyOPUcPn+lWCGpnS3Z3CZRqNG8uR9OHyqptJ94eI41896StHQrOPLl4cjoITVampr+/EsVat6NUNGrcrVWs0TiS0NVXSrY4uYCuAWGcA8GB0ZfUfeBVgrVtV6zTnKnNTjujSm4yUlyPmLanRp4piqn6M6q7ch3N+8OGKm2eyohy3jjnn1wK61092AsgMqjj8WB8Lcn9eB9K5vtDZM1unWFcx/1i6rnGSrH6reBx6jWu4t76V1STTwy56PpWcV2jinnv1x8l7yV0ex41k3gNDwByQD+frVf0g2aEAkQYGcMB6Yx3VbWF+k69x5qTr6d4rZtBk6oiQ9k+eePLHOt8KtSFRcWc7FlXsbOvaSdJRSa4k9sP8Lv7thT2RYNPMkY+sdT3AcT6Cvpzonsdba2RFXdJAJHdpoPTPzJrlHsz6MyRXCG4iZOs3GUMMMYsM+ccgSo48vOu2l6o+sd25TVBbLVnIwp8FNd8tf65evkZO9R5God6jyNXNJGyEDGRqr3UyyLGvEkZ/nwGtbbufdGfl51c9Ftm7q9a/xNwzyHf6/hVn0XZu4rJcufgSZzVGm5v+vEv4YwqhRwAAHkK215RX0JJJYRRHtFFFZAUUUUAUUUUAUUUUAUUUUAUUUUAUUUUAUUUUAUUUUBqljBBBGQRgjvFIu1dmtbSbw1QnQ/+0+NPhrXcQq6lWAIPEGq+/sY3UMPRrZ++RItrl0Zd6e6EqCUMMipCtUbamyntjvL2ozz7vBv1rG2uQ3ge79K4S5tqlCbjJYwXPwzjxweUWKtWxXqIrVsD1FwaJQJJwRg8Dx7j5ilue1ls3aWABom+OJskbvMFeY8eI8RV8Gr3rKk2t1Utp8cGYjmOVjKe67xej2JsS8PWSQRRScCC7w+o6tlU+Y1q1sdlbHs/pIkt95dQ2/1zg/ub7MwORyqu2ps63zliYifrL8JPE5GMZ+VVyWFqGH0jzE8FUYz5kD8xXUU+nOKOXHXw9r7BWFKWseJLux+fUudmStc3D3TjdB7Ea9yjQ+Z/Mnuq4Z6iW3ZUDAXHBRwUchnnWTSVy11XlXqucuZ6lHMtFotF4GbvUaeYAZNari5C8flWzZOy3uWDPlUH3+A/Ws21rUrzUII94jTjxz0RlsXZzXD77DCKfnjkPzNOoGKwiiCgKoAAGAByFZ131jZQtafCt3u/fIqLi4daWdktkZ0UUVONAUUUUAUUUUAUUUUAUUUUAUUUUAUUUUAUUUUAUUUUAUUUUAUUUUBqkQEEEZB0IPOljanRjnDp+6T/lP5GmqjFRbm1pXEeGa/vmjbSrzpPMWc6Fw6HddSCO8YP+tSUulPPHnpTrcWqSDDqGHjVHd9FEOqMU8PiH36/fXN3PV+pF5pPP0foWUL6lP+a4X5orQ1HWCspOjU6/CwPdg4+46Vo/Zd19n/ABR/rVTPoy5g8OD8vTJIUqUtprzwbXIIwQCO461hGir8KhfIAfhXg2TdHTd4/vR/rUiLozM3xsFHPXJ+Q0++s0+jLqeii/LH3wHOlFazXnkiyXajifzrSjySndiUk/z6D1phtejES4Lln8OA+7X76uoIFRcIoA7hpVtbdXpt5qvC836fcjVL6nH/AK1l/PYoNl9GQDvTHeP2eX9o8/LhTIFwMCsq8rpLe2pUI8NNY+5W1a06jzJmVFFFSTW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2" name="AutoShape 42" descr="data:image/jpeg;base64,/9j/4AAQSkZJRgABAQAAAQABAAD/2wCEAAkGBxQSEBQUEhQVFBUWFxUXFRUUFhQYGBUXFxUWFxUVFhcYHCghGBolHRUUITIhJSkrLi4uGB8zODMsNygtLiwBCgoKDg0OGxAQGywkICQsLCwsNCwsLCwsNCwsLCwsLCwsLDQ3LC8sLCwsLCwsLC0sLCwsLCwsLCwsLCwsLCwsLP/AABEIAK8BIAMBIgACEQEDEQH/xAAcAAACAgMBAQAAAAAAAAAAAAAABgQFAgMHAQj/xABKEAACAQMBBAcEBwQHBQkBAAABAgMABBEhBRIxQQYTIlFhcYEHFDKRI0JSobHB0RVicvAzU4KSorLhJCU0Q1RjZHOTlMLD0/EW/8QAGwEBAAIDAQEAAAAAAAAAAAAAAAQFAQMGAgf/xAAzEQACAQMCAggGAgIDAQAAAAAAAQIDBBEhMRJBBQYTUXGR0fAiYaGxweEygSNSJDOSFf/aAAwDAQACEQMRAD8A7jRRRQBRRRQBSPtXpBc3Vy9pssKvVsFub2QB44WxkxRp/wAyUZGeQ4Hwsen203htRHA27cXMkdvAeavKcGQfwoHbzAq12DsiO0t0ghGEQY8WP1nY82Y5JPeaATdubEudn2kt3Bf3Es0StLKtyRJDMFGSvVadV4FCMU87Lu+uhilxjrER8ccb6hsZ9aU/aq5ktYbNDhr24ity3NY8l5WHogHrTjBCqIqKMKoCqBwAAwB8hQG6iiigMMV7RSja9Ly111JiO6X3ARneGuN4g8uflXuMJTzw8jTVr06TSk99EOFFFFeDcFFFFAFFFFAFFFFAFFFFAFFFFAFFFFAFFFFAFapZAoJY4AGSTwAHHNbaS/a87DZFwVJAzEJMHBMRlQSKD4qSPWgJ9p052fJL1aXkJcnA7WAx10Vj2WOnAHmO8Uy1T3XR61mthA8EbRAAKm6AE0GCuPhOg1GulUfRy9ltLv8AZ1y7SKUL2dxJ8UqJjfhc/WdAR2uY40A6UUUUAUUUUAUVWbd23BZxGW4kEaDmeLHkqDizHuFLUfSe/uxmysDEhBKzX79UDroVhQM5BGuuKAeKKRpLPar9l9o2cDaAiG2LkNxAHWy65GOI4cq2HoztLd02w/WHiTZ25THhFnQ+O930Bn0wZ02hslzjqfeJkbOM9bJbSLD/APIPMinKubT7BvDf2MV1tD3lVka63BbRQ493ULvbykk5eaMY7i3dXSaAUduW2/tnZpxkRxX8nlpbIGHj9Jj1NN1IvtEna0nsdoDJitneO4CjOILgIGkwNey0an1p0hmV1VlIZWAIIOQQRkEHmCKA2AUYoJpK6U9JJ4LkRxhQoAOoyXyPu1BGlbKVKVR8MTRcXEKEOOe2w6ml3bk0NnuzCBWd3xvDAOSCSSxB7qtBtFAUV2Cu4BCE4OSOHz0qW6A8QD515i+F67fczUSqRag1lbPGcM8gl3kVsYyAcHlkZrZUTZzSlPpgobJ+AkjHI686mGvL0Zsi8pM8oIqluukMa6JmRv3eA824fLNVcu1p3+sEHcoyf7xqruelrWho5Zfctf0S4WlSWuMeI35rV7wv2l+YpKdN74iW82JrAWy/ZHyqql1lWdKf1/RJVgucvp+x3E6nmPmK25pD91X7I+VbYwU+AlfIn8OFIdZI5+Kn5Mw7BcpfT9jvmo8d2jEqrqWHEBgSPMA5rmXSrpJMVNvv5BHbOACQfq5Hhqa1dE+j0cuHmmMRP9GqjBPcwbh6VaQ6TjU4eBb97wbP/mcNJ1Kksd2Fk61XtVGyoLiI7kriZMdmTG6404SDg38Q17xzq3NWcXlZxgq5LD0eT2iiivRgKKKKAKVfaegbY96CM/QufVcEH0IB9KaqT/afP/u94Fw0t0y28SZwSZGAYjv3V3m9KAZNksTbxEnJMaEk8yUFKXtYjMdit3HkS2csU0ZGM431SQHJ1BRmyOeKc7aEIioOCqqjyAAH4Ul+1SfrLeOwj1mvpEjQDkiOskztzChQQSPtUA7o2QD34PzrOsEGMAcMYHlWdAFFFFAIcqIekP8AtSg4tUaxLnsBg5FxuAnHW9pNQM7op7FIWz7Nb/a91LNhksd23t0I0V5EV5pTrq3BR3DlnWmC52RcLg2126AY+jnRZ48DxJWU/wDmUBZbR2ZDOu7PDHMv2ZY0cfJgaqE6NJbqWs3ktyMkR9ZI8B8DE5KoNNSm6dTrXgXaY4tYnx3Llc+m+ceWTUbaexLu6jKz3ZijIw8VnGEZweI66UswBHcF5igKnYu3EubuwvsFBc209vuE73VyrMraHgVZkkXe5/RaDeFdDpd2TsazMEMcCALaviMAkPE6kFlfnknVgeOQddDTFQGi5t0lRkcB0dSrq2oZWGCCO4g0l9B3ayuZdlysSiL11kzalrcthoieZjY48qe6SvaOgh90v+Bs7hDIw4+7zHqZh/jQ/wBk0A6VqeBWIJUEjgSASPI8q2ivaGGs7lTd7DilmSVwd9MYIOM7pyue/BrfHbyCZ2MmYyAFj3R2SAMne4nn86mCq7bO01gXJ1Y/CvMn9K81aypwcpvRIxToKUsQWredOb995t2ltFIE3nPkObHwpWvL2S4Pb7CckHPzPOtWWdt+Q5Y/JR3CtqiuI6S6YqXDcaekPv4l3Rt4UlneXf6epiiAaDSswtZqtZhaoza5msJXu5W0LWW7Q8OZpKVovJRHGzngFJ+Q4VN3KgbasjNA0akAnGp4aMDrjyr3Tw5pS2MxknJJ7CRsezNxcdvUZLv5d3qTinjqxjGBju5Vp2NsoW8e7xY6s3eeQHgK9ed3fq4QGb6xPwoPGptaUrqqoUlnkiVWrdpL4f4r3km2O0JITzdPsE8P4Ty8qZbG9SZd5D5jmp7iKVH2FNjPXdrux2f59KjWdxJFLg9mReX1XH5j+fK8tq93YJK4WYeePfcV9WhSrpunJcS98/udABr2oOzb9ZlyuhGjKeKmpoNdNTqRqRU4PKZVNOLw9zKiig17MFXt7bUNnA007bqLoMalmOiogGpYnQClno7sWe6ul2jtBerKBls7U8bdHxmSX/tiOXLTnww2Og2tee+P2rW1kZbNAezLKvZkuWH1gDonqafaAKS+m+yXlubGSG4e2uA80UcgRZFw8LSMro3I9SNf10dKQulW3Yo7n3iVm6rZqM7Kgy0k046mMKBwADSDJIGX/cJAE42e1417NzZ3DDOksEkWdNO1HIca4+rUcdL7uD/j9nTqB/zrQi5jxzZgpDoB4g1ZQWN3cRo81y1sWCsY7UQkLkZ3WkmjcsRnUgKO6rSw2eY8b080pGf6Ux657wiKNKAidH+ldpfZ92mV2X4kO8si+cbgMB44q8pd6SdDbW9AMiFJV1SeFurmjPeHXj5HI8Kqujm257e6Gz9oEvIQzWt0BhbiNeKuB8Mw5jmD5ZA05e228yW+JReRLLcxHKe79V9GtwGCkEPqu5jJIzkCr2Tb0sTYns5wucdZBuTp5lVIlH9yqbpNMthtOG/k3hbyQtaTuoysTdYssMjga7p+kUtrjI4Zpt2ftGK4jEkMiSIeDIQw+YoCnXpxY/WuFjOAd2YPE2D+7KqnlXjdN7I6RTCdzndjgDSuxHIKgOPM4HeRTIaqNpdJLa3O68qmQ8Io8ySse5Yky5+VAQOi0LtPd3EnYeZ41MHEwLEmI1cgkGRlcMd3K6gAnGSz0km/uLaSW9uICIZjGrAODLaxIdyNnjAIbWR3bdbKggYO6TTsKAKXPaDarJsq9U/9PM3fqqF1PzUUx0n+1Scrsm4VMb0u5AobmZpEj09GJ07s8qAu+jNwZLK2kbi8ELnUnVo1J1Op41a1GsbcRxJGvBFVBw4KoA4eVSaAiXt0sSF24AfPuA8aSXnMjmaQ9+O5VH5D/Wp3SG866bqx8CcfFufy4fOoskCsu6wyDjTkccj4VxnTN/2tTsov4Vv83zLi0oqnDilu/oiBFfyyf0MeV5SO26p8VAG8R8qxu5buMbwWKQDiFD5+ROvpV2graq1TdvGL0isG91Enshc2d0pjc7so6pu/Ur6nivr86ZI8EAjUHge8eFU+3ujqzjeXCyDnybwbH4/jS3s7ak1i/VyKd3mh/wAyH9NDW7sKdePFR0fd6GzsYVo5o6P/AF9DoASsglaNm30c6b8bZHMc1Pcw5GpgSq+cXF4ZAbaeGa92vCtZQuHBKnOCynwIJBHzFezDCk1jY85ecFPtK53VJHE9lR4nhTBsDZQhiAOrHVvEnv78VRWkHWXkS8kDOflp9+Kl9NelJtQscAD3EnwqfhRBxd/wA0z6V2fVuz+B1cavRHjpCuqUFHOFu/x6jUVHDFLPSyzxGJF4xnI/hOjDyxr6Uix7e2kjdZ7wJD9hkG4cchoPux50+bH20l/Zu27usuUmQ/VcLrjvBzof0ro72zboyhPZoq7K/pyqKUHs/pzK2C4aJxInhvD7Q7vOnO2nV1DLqGGRSPZaxofAVZdHr7qpOqb4X+Hwbu8jXH9C37pVOwm/he3yf7Lu8ocabW8fqv0NtLPtE2mbfZ0xTWSQdREOfWTHq1wOeC2fSmakv2jLvHZqDi20bUju+jLyHPoh9a7EqRh6ObKW0tIbdcYijVMjmQO0fU5PrVnRRQBS90gS1eOS1lQuZ0ZmhiUl3Gilzj4dd0b7EDIGulMNI93tEWt9PdKrTW7CKK5aMM7W0kRbdYKBl0xL2gmSvHByaAl7CS9tUWORPeYQAEbeRLlF4LHKmeqkIGm+rjOPhq0fpAinDRXIPcLW5fH9qNGU+hNTNn7ThnXegljlXvjZWGv8J0qZigKdNuKw7EVyxyBg280fE44zKgxzJzStsy4lv9sN1yiBLADchJDSO8yaSsykqFC5G6CdeOa6DSRsgrLt66libeSO1igmwSVE3Ws4UcsqvH+LzoBwvLZZI3jcZV1ZWGcZVgQdRw0Ncs2Lsixt5fdNooIZoyUtrrfe395gDDqcTRsqtKqlUIPa7I411uoG19kw3URiuI1ljbGVYZGRwI5g+IoClk6C2jDDG6ddDute3pU8xoZcGrTY/R+2tARbQRxZ4lFAZv4m+JvU0tw+z82+RYX11aJyi+jniX+FJQSBqdM15tbZm1nAXrLGdAMEMLu2Ld+/1UrBuHDhr8wJ227r3yb3KHtRhlN7IPhjjHb93DZ/pXIUEDghYnBK02CuZw9K761uI7L9lxdmIy7lpOukQfcZo0ZFB7Rzu8auW9pVknZnFzA/OKW1n3x57isp9CaAc65/7TNqQxz7NimfcT3pZ5OJwkKPhmxwTfZMk8MZ5Gpc/TWWQbtns68mY5w0qC3jz4tIc4yRns99LnSCwdI55r5kl2jfwmztbaHO5Gr/AFUzq2Cd95DpyHEZA6sKhbVu+qiZ+4aeZ0H30bGtOptoYicmOKNCc5yVQLnPPhVD0yuCxSIfxH10H51Dvq/YUJTW/LxZvt6XaVVF7c/AqrJNMniTmpqCtca4GO6t6CvnEnl5LqcsszUVsFYqKxaVRxYDzIFedyNubg9aL/Z0Vwm5IM9x4Mp71P8AIr2KVW+Eg+RB/Cs6ym4PK0ZjDTytGJN3si4sX62JiyD6wHAdzpzH3eVW9t04iKdtHDdy4ZT5E4x60yQy8jWo7JgJ3jEme/dH6VLd1TqL/NHL71obZ3EZrFaOWua0IfRNX6lmdd0ySPIB3K2MfhVnefAfT8a31quVyp/nhUOrU7SbkReLinnbUj9GBm5uCeKrEB4Agk/fXMOmu1mjkv7kav1vVJkaKE3UGR3ZyfHTvrpvR1927lXTtopHiU0P3GkTpDY9Re3cDLG4n3pYuvTrEPWg7x3RjVW3sa50Br6T1dw7SKjvh+ZV9OY44uX8fhz4YWfyJfs66b29ol0LuJ55Jwm42jZPayrbzDcGWByNdPAV0roJJu3F6Mdkwox48RvAeGoJ+Vcr2X0KeJxJcunVphsKWJY50ByBofny511XozAwsbidtGvHRIQf6saA48cufSrKtJ0bapKoRaXDXu4Knst344LbZ6/Qx/wisLldMjipDDzFThHugAcAAPlWiRa+T8fx8SOqjPLb+Y2WU4kiVx9YA+vP76VenrD3nZQyM+/ppz0hlz+I+Yqw6J3Bw8Z+odPI/wA/fSPtKzluZ9oXCjfvbK6gaCMZBWCJVk3F7xIC5I5nHgK+k2dft6ManevrzKavT7Oo4+8cjrgr2qXo10ktr6ISWsgkXmvBkPc6nVT93dmrqpJqKLbe0ZVmht7fq1kmEr78qO6pHFub53FZSzEyIAN4cSeWKqbLaX7OleG7G5FLI8sV0BiDflIaWOViT1J6wsV3zghwM5GKuNu2TGSCdACYHYkcC0ciMkoX97BDDvKAaZzVhFLHPHkFZEYEHgQw4MpB+RB8jQEO96OWsziR4UMg4SLlJBnukTDffUL/APirX/vP/rb/AP8AvqO3RWSE5sLp7Zf+nkTrrf8AsoxV4/JWA7hXq/tfGv7PJ7925GfTeOPKgMto9E7JbeQS9YECszSPc3DtGMZZleR2KYC507q0eyu13NkWmIxEWjDMFXd3iScO3eSApz5ctKW9m++bbE0c80cdlFN1Te7RuPewgO+qyvISE3gAcDUHjXT4kVVCgBVAAAGgAAwAPAAUBtooooAooooBZ6W9GDdGGWGUQXVu5aGYrvDDDEkbrkbyMOI/1ym9JvafdbLkSC9s45JGXfElvO6xuN4jIV4yVOhypJ4iusVy32+7B6/Z4uFGXtmydNerfCuPIHcb+yaAT9r+3i5fS3tootCMyM0hBPMY3Rp3EGlLoTt2WTblpcTys7tOqs8mWO6+UwByGGIAAwKS6s+jlx1d3bvkDcljbJ4DDg6+FAfZ1Iu1337tv3dPkP1p4BpCJzcSE/ab8cflXP8AWCf+CMe9/j9lj0cvik/kSkFb1FaUrelcUTJs1XdgJQAWYKDkhTje7s1imwYP6sHzLZ/Gp6CtqVntZpYTNDrTiuGMmvDQqJOjMJ1Uuh8G/U1oe1eP4boHwdC33jJFS7m4TfCszEkEhRkLgHmRxPrRHcqvwqB6fnW3tJ4+LX38zfGpVa+Jt+KX3eTRFfkaOoPimSP7rYI++re0uAw0OaIJ96t9aZtPkRqsovThw/E9rw17RWs0lFdM0UiSAZKE5H2lbRh8qk9Jra1vYwsqyMV1Vo1IZC2MgE6YPMHI08BU+XTXnVXLdNmriw6WuLWm4Usb515G6VKNwlxLb5lTs/odYCQGR55MfUnO6ufEqo+WcVdLJ7xN1mMRRZWIYwDyLY7saD/9rT78V48KmbPuUdcpwPdwz5cq333TV1dUeCptza+x4hawt8yhHGdM/f34mUi1GkFTJBUWUVSIkU2Y7Dk3LodzKR+n5Vzbp105Nl0jaWEZWOKKG4UYHXDWRtftKHUAkaFe6nme9WGVZXOEjDOx7gBk/cK+bNp3rTzyTP8AFK7u3m5JI8hnHpXcdX5uVs0+TIt+vjT70fQdnabJ2w3vFnI1rd6ktC4guFJ476A7smcakZ48at4LLbcACJc2V0OT3CTROAOGeq3gx78/M50+XI3IIIJBGoI0II5g8q6n7G+i8m0JXmuZJWtouzuiWZeskYaKGVgQFGpwfsjmavSAPzbW2wb+O1E9j1hieSVY4ZnjgAYdXvsSGy+uOHkdDUp9lbZEhkT9mK5zl1e8QSHGN+SMKVZsDnkjkdKcdi7EgtEKW8YjBwWOpZyNAXdiWc40ySas6ASEi26cBn2ZH9p0F054ckYAanxrXP0Qvbtv94X7GH/p7RDAj94kYksyn7J+6nuigI9napFGscahEQBVVRgKBwAFSKKKAKKKKAKKKKAKjbQs1mikikGUkRkYd6uCp+41JooD4v6QbKe0uZreT4onKnlnHBh4MMN61WV3j2/dDiyrtCFclAEuAB9T6kvp8J8CvdXB6A+pvZJ0uS/sEVmHvEICSpzIXRJNeIYAZP2s+FaU/p5P4m/zGvnLYe2JrOdJ7dykiHQjgRzVhwZTzBrvPRzaZuI452wGlXeYLnAJ1YDOuMg1z3WKOaMX82WXR2818hiSt6VHSt6VxZKmSFry6zu4GmQeFepW5RmvOxGbw8i2UcBQDnGAxbJJHpzrekZPKpF3fxrOkWRqTvEkAKNw4GvMnH8mrZUA4VuqOSSbW5JnXcUm476kezt90a1Lryva0N5IUpOTywooorBg8IqvubHOoqxrysp4PUKkoPKF+4t3AO6uTyGcZ9a32lo4KEHdA+JQAc5HDPLBq2jkDZxrgkeo0NZmtnaNaYN8rmTXDgjyVElqXIahymvKFIUun/8AwU//AIUlfP1d89os4Wynz/VkersFH41waNCxAAyScADmTXb9Xl/xn4+ho6Q/lHw/JM2DsqS7uYreFd6SRsAchzLHuAAJJ7hX1x0V2DHY2kVtHqI1ALYALsdWY+Z+7A5UnexzoH7hb9fOv+1TDUEDMSfVj8GPFvQcjnpVX5XhRRRQBRRRQBRRRQBRRRQBRRRQBRRRQGi5t0kRkkUOjgqysMhlIwQQeIIr576fex2a3LzWWZ4ck9UMmWIYzgD/AJijw7WMaHU19F0UB8QyIVJBBBBwQRggjkQeBrsfszv9+yQc4nZD5fEP8/3V1bpH0Isb7W5t0Z8Y6xcpJ4dtcE+RzSnD7Pk2YjmCWSSJypKShModRvBlAznIGCO6qzpil2lq8ctfX6E2wqcNZJ89C5Q1IQ1AtJMqPkfSpiGvnzWNCynHBKjNbQMjGSPEaH0rQhrcprwyJNFVtnZMfu7bkYJQh8HJL4ILhm+I5XI41vs9lMY1ksbjskA9VL21GRnG98SHXhVnmuJ+0/ZEtpN19vI8RGNYmZDuE6HKkHKtp5bvdXQ9C1KVZu3rrKeqz3mOOcoPD1WuuuVz37t/M6pLteSDS6geMfbTtxn1Xhw4Gp1rtSGQApIhz+8Afkda4Tsn2w7SgGGkjuF10njB/wASFW+ZNX6e1ixm/wCK2buEnJeCQZJPE43UPIcSefrZXHVulLWlJx+pHVenL+UceHo/U7GK9rjEnTrZRxgX6+H0B0xoNTUe56e7OVSY472RuQd4YxwPNQx445VXvq1W/wB15fs2qdDH8n/5/Z2K52pFH8ciDw3hn5DWqXaXSfsM0K5RR2ppOxGnmWwOXMjyPCuNT+0RwT1FtAg5GYvO4/vFYz6pVr0Rs7ra9wst1KzpGeypwI13cZKxqAgA8BqcZ51Ij0FRt4OrcSyl797nuE6TliKb+b0S+eFr9TovRDaFwyM7RsysxJ+Dfyc9oLpyxlfLnkU372RkVhbwLGoRRhQMAfzzr2Rq5q4qRqzcoxwhVmqk8pY9+9jRKaiSmt8rVCuZMAmtaRIoxErp7sy5vIuptYmleRwGxuhVVO0S7NooyF4kflV57MfZUtiwuLvckuB/RqNUh4doZHak8eA5d9OfRK13Yd88ZDn0Gg/Or6vonRVHsrWKfPX0+mCuvZ8VV45aeRlRRRViRQooooAooooAooooAooooAooooAooooAooooDytF3biRGRuDAipFeViUVJYYWUznUQMcjRtyOPUcPn+lWCGpnS3Z3CZRqNG8uR9OHyqptJ94eI41896StHQrOPLl4cjoITVampr+/EsVat6NUNGrcrVWs0TiS0NVXSrY4uYCuAWGcA8GB0ZfUfeBVgrVtV6zTnKnNTjujSm4yUlyPmLanRp4piqn6M6q7ch3N+8OGKm2eyohy3jjnn1wK61092AsgMqjj8WB8Lcn9eB9K5vtDZM1unWFcx/1i6rnGSrH6reBx6jWu4t76V1STTwy56PpWcV2jinnv1x8l7yV0ex41k3gNDwByQD+frVf0g2aEAkQYGcMB6Yx3VbWF+k69x5qTr6d4rZtBk6oiQ9k+eePLHOt8KtSFRcWc7FlXsbOvaSdJRSa4k9sP8Lv7thT2RYNPMkY+sdT3AcT6Cvpzonsdba2RFXdJAJHdpoPTPzJrlHsz6MyRXCG4iZOs3GUMMMYsM+ccgSo48vOu2l6o+sd25TVBbLVnIwp8FNd8tf65evkZO9R5God6jyNXNJGyEDGRqr3UyyLGvEkZ/nwGtbbufdGfl51c9Ftm7q9a/xNwzyHf6/hVn0XZu4rJcufgSZzVGm5v+vEv4YwqhRwAAHkK215RX0JJJYRRHtFFFZAUUUUAUUUUAUUUUAUUUUAUUUUAUUUUAUUUUAUUUUBqljBBBGQRgjvFIu1dmtbSbw1QnQ/+0+NPhrXcQq6lWAIPEGq+/sY3UMPRrZ++RItrl0Zd6e6EqCUMMipCtUbamyntjvL2ozz7vBv1rG2uQ3ge79K4S5tqlCbjJYwXPwzjxweUWKtWxXqIrVsD1FwaJQJJwRg8Dx7j5ilue1ls3aWABom+OJskbvMFeY8eI8RV8Gr3rKk2t1Utp8cGYjmOVjKe67xej2JsS8PWSQRRScCC7w+o6tlU+Y1q1sdlbHs/pIkt95dQ2/1zg/ub7MwORyqu2ps63zliYifrL8JPE5GMZ+VVyWFqGH0jzE8FUYz5kD8xXUU+nOKOXHXw9r7BWFKWseJLux+fUudmStc3D3TjdB7Ea9yjQ+Z/Mnuq4Z6iW3ZUDAXHBRwUchnnWTSVy11XlXqucuZ6lHMtFotF4GbvUaeYAZNari5C8flWzZOy3uWDPlUH3+A/Ws21rUrzUII94jTjxz0RlsXZzXD77DCKfnjkPzNOoGKwiiCgKoAAGAByFZ131jZQtafCt3u/fIqLi4daWdktkZ0UUVONAUUUUAUUUUAUUUUAUUUUAUUUUAUUUUAUUUUAUUUUAUUUUAUUUUBqkQEEEZB0IPOljanRjnDp+6T/lP5GmqjFRbm1pXEeGa/vmjbSrzpPMWc6Fw6HddSCO8YP+tSUulPPHnpTrcWqSDDqGHjVHd9FEOqMU8PiH36/fXN3PV+pF5pPP0foWUL6lP+a4X5orQ1HWCspOjU6/CwPdg4+46Vo/Zd19n/ABR/rVTPoy5g8OD8vTJIUqUtprzwbXIIwQCO461hGir8KhfIAfhXg2TdHTd4/vR/rUiLozM3xsFHPXJ+Q0++s0+jLqeii/LH3wHOlFazXnkiyXajifzrSjySndiUk/z6D1phtejES4Lln8OA+7X76uoIFRcIoA7hpVtbdXpt5qvC836fcjVL6nH/AK1l/PYoNl9GQDvTHeP2eX9o8/LhTIFwMCsq8rpLe2pUI8NNY+5W1a06jzJmVFFFSTW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4" name="AutoShape 44" descr="data:image/jpeg;base64,/9j/4AAQSkZJRgABAQAAAQABAAD/2wCEAAkGBhAQEBUUERQVFRAVFRUUERUVEBcWFRQXFhQXFxUUFBUYHSYfFxkjGhQWHy8gIycpLi4sFR4xNTEqNiYrLSkBCQoKDgwOGg8PGikkHyQsKSwsLCkvLiw0KTIsLC8sLCosKSwpLCosLCwsKiksLCwsLyosMS4pLyksLyksLCwsKf/AABEIAOEA4QMBIgACEQEDEQH/xAAcAAEBAAIDAQEAAAAAAAAAAAAABwQGAgMFAQj/xABNEAABAwICBgYGBgYHBgcAAAABAAIDBBEFIQYHEjFBURMiMmFxgRRCUmKRoSNygpKisRUkM2Nzgxc0Q5OywcIWhJSj0eEINVOzw9Px/8QAGwEAAgIDAQAAAAAAAAAAAAAAAAQDBQECBgf/xAA2EQACAQMBBAcHAwQDAAAAAAAAAQIDBBEhBRIxURNBYYGhsdEGIjJxkcHhFPDxM0JDUhUjU//aAAwDAQACEQMRAD8AuKIiACIiACIiACLjJIGglxAaASSTYADeSeAU20s13UtOTHRt9Jl3bd7QtP1hnJ9nL3kAUpzgBc5AZk8lp+O62MLpLgzdNIPUgHSeRfcMHm5TV2D47jR2quQw05zDXgsZb3adubvF/wAVs2Dap6CCxkDqh/OQ2Z5Rtyt9YlVVzte2t9HLL5LXx4EsaUpHm1mvWqndsUNGL8Nvblf/AHcdrfErEdW6V1fF8LT3RQW/+RUylpI4m7MbGsZ7LGho+AyXaqOr7RVH/Tgl89fQmVBdbJU7VzjM/wC3rvJ1VPJ8rWXz+hWZ3brGk/wXu/N4VWRIy25ePhJLuX3N+hiSn+hOUdmrbf8AgOH5PRurLFoc4K63K1RPH+VwqsiI7bvFxkn3L0DoYktadKqTsyPmaPfinv5P66yafXbiFM4Nr6MeOy+B3jZ4cD5WVJXCWJr2lrwHNO9rgCD4g5J2l7RVV/Ugn8tPU1dBdR5WB65MLqbB73U7zwnbst/vAS34kLdoZ2vaHMcHNIu1zSCCOYIyKmmMasMOqLlsZhefWhOyPNhu34ALU3aG4xhLjJh8zpI95bHkT9enddr/ACufBXdttm2r6N7r7fXgQyoyRekUo0X15Rud0WIx9DIDsmVjXbF/3kZ60Z+PkqlS1ccrGvic18bhdrmuDmuHMEZFW5CdqIiACIiACIiACIiACIiACIiAC8HSzTSlwyLbnd1zfo4m5ySH3RwHNxsAvG1iay4sMZ0cdpKxwu1l+rGDufLbhybvPcM1oGjWglRiMvpmKOeQ+zmscbPkHDat+zj5NFsuQ3rXN1Ttob9R/n5G0YuTwjoqsRxbSOQgfQ0IdmLkRC3tHfO/u3Dk3et30Y0Ao6Gzmt6SfjLIAXA+4NzPLPvK2GCBkbQxjQ1jRZrWgBrQOAA3Bdi4e+2tWusxXux5L7v9odhSUQiIqglCIiACIiACIiACIiACIiAPE0j0OpK9v0zPpLWbKzqyN+16w7nXCnj6LFdHpDLTv6WjJu/ImM/xo7/Ru99p8+Cry+OaCLHMHIjn3FWlltStavCeY8n9uRFOmpGPoTrFpcUbZh6OpAu+Fx6w5uYfXb3jMcQFtSiml+rRzH+lYZeOVh2+iYdkgj1oCOyfc3cuR2PVvrVFYRTVlmVg6rXW2WzEcLerJlm3jw5DuLS8pXcN+m/mutCc4OL1KQiInDQIiIAIiIAIiIALSNZesRmGRbEVnVkg+jacxG3d0rxy32HEjkCvZ000siwyldM/N/ZhZfOSQjJvcOJPAA9yk+gmjUuI1DsRr+uC8ujDhlI8G21b/wBNlrAbrt5DNa6uYW1N1J/z2G0YuTwjK0D0DfI/07ELvleekjZJmSTmJZQd55N4ZE8AKWiLzu7u6l1U359y5D8YqKwgiIlDcLy8Q0ooqd2zNURMfxa6QbQ8WjMea03Wfp4+n/VaZ2zMQDNIDnG0jJjTwcRmTwBFszlICf8Auui2fsR3EOkqvCfBLj8yCdXdeEfp6ir4p27cMjJGe0x4cPC449y71+a8B0gnophLA6x9ZvqyD2XjiPmOFl+gtHcdjradk8eQcLObfNjh2mHvB+IIPFKbS2XOzxJPMX18uxm1OpvHpIiKoJQiLzNJMfjoaZ88mYbkxt7F7z2WDx58ACeC3hCU5KMVlsw3gy63EIoG7c0jI2e094aPC53nuWJh+k9FUO2YaiJ7+DWyDaPg05nyX59x3Hp62Yyzu2nHsj1WD2WN9UfnxuV54cRnxGY7u8Lqqfs6tz35+92cF6+As6+uiP1KinerDTx9T+q1LtqZovDITnI0b2uPF4Gd+IBvmLmiLm7q2nbVHTnx8+0YjJSWUEREsbBaHrB1eiqBqKUbNW3rOaMumtxB4SC2R47jwK3xExbXNS2qKpTevn2M1lFSWGatqr1lGrHolWbVjAQxzsjMG7weUrbZjjYngVSlFtZehrr+n0l2zxkPmDMidnMTNt67bZ8wL8DfetW2nTcTpuvYVUVmztGV/ZlaPZdY+BBHK/olleQu6SqR71yYhODi8G3oiJw0CIiAC4ySBoJcQGgEkk2AA3kngFyU013aWej0opYz9LU327b2wjJ33z1fAPQBpuI1UmkeLWaXChhvbhaIHN3c+QgW5C3slVingbGxrGANY0BrWgWDQBYAd1lr2gGjHoNG1rh9PJaSfmHEZM+yMvHa5rZV59ta+/VVsRfux0X3f76h+lDdQREVQShY+I1zYIZJX9iNjnu8GtJt8rLIWpa06sx4XLbe90cfkXgn5NKntqXS1oU+bS8TWTwskOr6188r5ZDeSRznvPe43Plw8l0Ii9QSSWEV4VE1NY2WVMlM49SVpewcpIxnbxZf7gU7XsaG1nRYhTP5TRtPg92w75OKUv6KrW84Pk/qtV4m0HiSZ+jURF5mWAUc1yY2ZKplOD1IWhzhzkkF8/Bmz94qxr84aW1nTV9S/nNIB4NcWt+TQug2BRU7hzf9q8Xp5ZIKzxHB5KIi7gUMjDq98ErJYzZ8bg9vi03se47vAr9LUNY2aJkrOxIxr2+Dmgj81+YVetV9X0mFw33sMkfk2R1vwkLmfaKinThV608fX+PEnoPXBtaIi40bCIiACkWOUsmAYnHV0wPoshN2DIWNjLAeXtN5WHslV1eXpNgLK6lkgfYFwux3sPGbHfHf3EjirLZl67SspP4Xo/XuI6kN5G2YbiEdRCyaJ21HI0PYeYIuPA9yyVH9SWkj4pJcNqMnsL3wgnsuabTRDz64+2rAvRU86orwiIsgfHOAFzkBvPJQXB3nGsdkqXZ08J22A7thh2advmeuR3OVK1sY76JhcxabSTWgZ/MvtkeDA8/Ba3qnwboKASEdeocZD9QdWMeFgXfbVVte5/T20muL0Xf+MktKOZG6IiLzwfCIiAC0bXHf9HD+PHf7sn+dlvK1TWhR9Jhc1t7CyTya8bX4S5O7Pko3VNv/AGRpP4WQVEReliAWXhF/SIbb+mit/eNWIva0Ko+mxGmZ++Y4+EZ6Q/JhUVaSjTlJ9SfkZXE/Rh3r4iLywsT63ePFfmHEr9PLff0kl/vlfp1fnLTGi6HEKlnKZ7h4PO235OC6f2ckukqR7F4fyLV+CPHREXYiwVu1P/8Alv8APlt8Gf8AdRFXzVlRmLC4L737cn33uLfw7KoPaCSVqlzkvJk1H4jaURFww4EREAEREASnWTSPoMQgxCAWJcC7kZI+B7nx5H6rlbsNxBlRDHNGbxyMa9h7nAEeea0jTvBfS6CaMC72t6SP68fWAHiLt+0sXUVjvTUDoHG7qd9m/wAOS72/i6QeQXe7Euemtt18Y6d3V6dwjWjiRSkRFdkJGNetY6eqpKNm+22R70rxHH8Nl33lQaSlbFGyNnYY1rG+DQGj5BTOtd6XpWeLYX5d3QQ//Z+aqbGXXIe0E3OrCkupZ+v8DdBYTZ8AXLoysmOFdoiVdS2a5LLJHUMAsK4r0HRLokhWlfZ0oLKBTyYy6a2kbNG+N/YkY5jvBwIPyK7yF8VXrF9pIfmPFMOfTTSQyduNxY7vsciO4ixHcQsZWfWXoE6sHpFML1LRZ7N3StG63vjhzGXAKNSxOY4tcC1wNnNcCCDyIOYK9IsL2F3SUk9etcn6chGcHFnFUjUzgZdNJVOHVjb0UZ5vfYvI8G5fzFp+jWi1RXyhkLeoD9JKR1IxzJ4nk0Zn5q/4Jg8VHAyGIdRgtc73E5uc7vJuVW7bvo06ToRfvS49i/JvShl5M5ERcQOBSDXLgZZPHUtHUlaI5DyewdW/iz/2yq+sDHcFirKd8Eo6jxvG9rhm17e8HP5cU/s+6/S11UfDg/k/3k0nHeWD80ovX0k0XqKCUsmb1b/RyAdSQc2nn7pzC8qGJz3BrAXPJs1rQS4nkAMyvRoVIzipxeVzEGsaGThOGPqZ44Y+3I4MHdfe49wFz5L9K0lK2KNkbBZjGtY0dzQAPkFpGrXQN1GDPUD9ZeLNZv6Jh3gn2zx5DLiVvi4fbV9G4qqEHmMfFjlKG6ssIi7I47qlhBzeESt4OAauXRFZTIV2dErensxtakTqGAWFcVnuiWNLEl69hKmso2jPJ0qYauXegaQT0u6OXpWNHh9NF+C4+0qepVpw70THqSo3Bxgc77Mhjf8AgsrD2fq7tw4c14r8ZNK6zHJdkXyyLthIhWrl3T41Wzfx3D+ZUi3yBVfgYo/qT609W7iWx/ifIf8AJWSFcpdRU7+WepJeGfuNR0gZEbF2hi+RruCvKFJYIZM6XMXRIxZjljyKK5pLBmLPNnaupZNQsZcNeQUajwORegWLV4VTzG8sUUhG4via8jzcCspEqpOLymbHCKFrGhrGhrRuDQAB4AZBc0RY4gEREGQiIgDhNC17S17Q5p3tc0EHxByK6KTCoITeKKOMneWRNYT5tAWUi2UmlhPQwERFqZPrQsyFixY96zoldbMppvJDUZ3MYu3YRi7F2VKksCjZ0PYsaVizXrGlSd3SWDeDPOlbYqV68IbNpZBvHTM+THD8iqvOprrsZekgPKcj4xP/AOi5qw/69oRxzfimMT1gbP8A0jN5ooV+mXc0XeiRvmpI2lq28dmL5OkH+asULlHdWTehxathPDph/d1IH5OVaiksuNv6vQ38m+vHkNwWYHpxuXcHLBZKu0Sq4oXawQygZDnLHlcvjpVjySqG5u44NowOudymOsbSqqbVwUlFIWSktL9m2bpHARsdcbrdYjk4LesexuOkgfPKeowbuLieyxveTl/+Kb6s8Lkra2XEagXs53R8jI4WOz7rGGw8RyVJbbrc7uosxisJPrb4Iml1RRVQiIqImCIiACIiACIiACIiAC0vWniFXT0sctLI6MNlAlLbXsQdi5Pq7QsRxuFuiw8XwtlVBJDJ2JGlp5jk4d4Nj5Jm1qxpVozmspPVdhrJZWDp0WxoVdLDON72DbA4PGTx5OB+S2GJyjGrfGX0FXLh9V1dp9o77hLkLD3ZG7JHeG81XopVbuP6O4cP7XrF80yL4onpscuzbWEyVdnSroKV2sEDgd7nLGlcjpVjSypO7u4qJvCB1TOzU411v/U4R+/v8In/APVUMlS/XjP9HTM4l0z/AINY0f4iqLZr6S+g+1+TJqmkGTf9GORWj+jg8vki9BETXS30TSqRu5sz3efTwh4/Hkqkptrtp3U2IUlY0cBf60EgeL+LX2+yqNFK17Q5pu1wDmnmCLg/ArjfaKlirCpzWPp/I3QemDm6cNFyQAN5JsB4krtFQvB0s0abiFMYHPczrNeHAXzbe2009oZ7rjhyWgN1fY1SZUlUCzgG1D4/+W4bI+Kr7SMZw/rKMuTWn1N5PD4FcM68rHdJKajZt1EgZ7Ld739zGbz+XMhTk4BpNJ1XTuaOfpTG/OPNBqbndHI+ao26ktJja0Fwc+2QfI/Mg7t3HemP01HK/UXCa5R18eo13n/ajCqKir0iqg1gMVFGd5zDAd7nHc+UjcOHhcmtYZhsdNCyGJuzGwbLR+ZJ4km5J5kqC6J1WJxSvbQmTpGAukhFnbQaQ130Lu2RkDsjaC3jCtcgaditgcx4yc6Mbj70T7Ob8T4J7aez7iUYxoJdHHglx+b5s0pzj18SmIvFwzTSgqbdFUR7R9Vzujf919ifJe1+S5edOdN4mmn26DKafAIiKMyEREAEREAERfHuDRc5Dmch8SgwfUXj1umFBD+0qYQeQkDnfdZcrX6/W/h8f7PpZT7seyPjIR+Sbp2VxV+CDfd9zVziuLPusbQU1rBNAP1uMWtu6VozDb8HjgfLlbztC9Z7bCnxAmOZh2BK8WDiMtma/YeOZyPGx34UmtysqHbFFR3dwyfO77sYAHzWmaVurpKkems2al7W2YI2NfYmzA5rM7ngHZ7uFl01rs6tUo9DdpYXwvOsfNY/fLC8qiTzE/RMVQCAQQWnMEG4I5gjeuz0hR2l1cYzStBpqgNJALmMnfHsuIzaRbYdY5Xuu79BaTvyM7gOfpUY+bM1Wq2ivguIY7dH9CTe5xKzJUgEAkAnsgmxPgOK4kqZ4LqpqPSGT1lTtPY9rwGF73EtIcAZX2IFxwBVMVdeKEZJQqb/AD0wl6kkc9awFKdYjfSsZo6YZj6Frv5s13fgAKqyl+hbfT9JZZ98cJle08LMaII/z2vJWXs/S3rhz/1Xnp6kdd4jguF0X1F3AkaNrkwP0nC3uaLvp3CduWey27ZPwOcfsheVqwxj0jDowTd8JMLvBubD9wtH2SqXPC17XNcAWuBa4HcQRYg+RUI0Oc7CcYmoZD9HI7o2E8SOtTv+012z4u7lUbZtuntm1xjr6+BNRliRWURF58PBERAEq1h4VLh9bHiVLld4MnIS8dq3qyNuD339oKn0cOHY3SRzvhjla9vrtBkjcMnM2x1mkHLIjnxXDEsPjqInxSjaje0tcO48QeBBsQeBAUv0TxuXR7EX01SSaOUgl1sgDkyoaPwuA5HfshdvsS/6an0M370eHavwJ1oYeUbbi2oWgkuYJJYTyJErB5O634l4DtTeLUx/U6xpA3ASywE/ZG035q1MeCAQQQRcEG4IO4grkr+UVJYayQZIccM0sg3bUg+vTy/4usuP+0Wk0fao3O/3Jx+cZsrmlkrKwtpcacfojbpJcyFnTvHh2qA/8DUj/Un+3uPHdQH/AIGpP+pXRFH/AMZaf+aM9LLmQz/anSV/ZonD/cZR/jK5NOlk26JzP5dMz/Hmrii3js+1jwpx+iMdJLmRFug+k8/7SoMY43rNn5Qgrth1D1cpvU1re+zJJj8XuarSiZhShD4IpfJYNXJsmNBqDoGftZp5DyBZG34BpPzWzYdqywmCxZSRuI4y3lP/ADCQtoXVVVTImOfI4NjY0ue5xsGtAuSTyspDB42lGP0+FUbpS1oDerFG0Bu28jqsAG7dcngATwUq1cYHLW1L8Sq+sS9xiuMnSbi8Dg1g6rRzHurExOum0kxINZtMoYd3ux3zef3klrAcAB7JvWKSkZFG2ONobGxoaxo3AAWAXObb2h0UOgg/efHsX58hijTzqztREXFDgREQB4+l+M+iUU017ODC2P67+qz5kHyK8bULgfR0ktS4Zzv2GE+xFcX83uePsha9rYxJ9TUQUEHWeXNc4DjJJ1YmnwBLj9cKyYFhLKSmigj7ETGsB52Gbj3k3Pmu72FbdFb774y17ur17xKtLMsGeiIr0gClGvLRdzo46+G4khsyYjfsbV45PFrz+PuVXXVV0rJY3RyNDo3tLHtO5zXCxB8igDSNDtI219IyXLpOxMB6sjbbXkcnDucF7akNE+TR7FXwSkmjltZx4xkno5vrMN2u+13KutcCLjMHMEbj3hed7Usna1ml8L1Xp3D9Oe8j6iIqslC17TXRFmI0+xk2Zl3QPPqu4td7jrAHyPBbCikpVZUpqcHhow0msMnmq7T59LJ+jcQuwtdsQOf6juELz7J9U7swNxbayKX6faBsxBm3HZtWwWa45CQD+zefyPC/Jefq71ovgeKHFCWPYejjmkyLSMhHOT8n+F+Z9D2ffwvKeVpJcV++oQqQcWWBF8BX1WJGEREAEREAERcJpmsaXPIa1oJc5xAAAzJJOQCAOTnAC53cVD9YGmcuMVIoMP60G113A2ExablxPCFu+/Ei/s356c6w58Vl9BwwOMLjsyPGRmHHP1IRxJ3+GR2rQvQyLDorCz53gdNJbf7jOTB8957qvaO0YWcOcnwX3fZ5ktOm5MzNF9GoqCnEUeZ7Ur7WMj7ZuPIcAOA8166IvPqlSVSTnN5bHksaBERaGQsLGsWjpKeSaTsRtvbi47mtHeSQPNZqk+nGKS4tXx4fSG7Gvs93qmQX23ut6kbdrz2u5WGz7N3dZQ6uL+X5I5y3Vk9HU7gclZWTYlUZ2c4R8jK8dct7mMOyPrdytC8/AcFioqaOniFo42ho5uO9znd5JJPeV6C9HSUVhCDCIiyYCIiANV1i6EsxSlLRYVMd3U7zwdxY4+y6wB5EA8FPdWml72O/R9ZdksZLIdvIgtNjA7vHq92XAXtim+tXVuaxvpVILVjANtrcjM1u637xtsjxtblZO8tIXdJ059z5M3hNxeTZ0Wh6vdYIqgKeqOzVtya45dNbeDykFsxxtfmFvi87ubapbVHTqLXz7UPxkpLKCIiXNgtZ0x0FgxFlz9HUNFmSgcODZB6zfmOHI7Milo1p0ZqdN4aMNJrDJTgWm+I4FIKaujdLS7mZ3IaOMEhyc33Du91WDR7Sujr2bdNK1+XWbukZ3PYcx47uRK8zEMNhqIzHMxskZ3tcLjxHI94zU7xfVE+N/S4dO6N4N2se9zXN+pM3MeY812Nnt2lUW7X918+p+n71FJ0WuBbkUNi050jw7q1MJmjGW1JDt5fxoTbzddZ0X/iFsLSUfW47NV/k6PJX8KkKizBprs1IGmuJZEUZn/8AEG5wtDRja4bVQXfhazP4rCm0m0lxLKJjqeI8WR9ALfxZDt/dKxUqwprM2l89ASb4FT0o06osOb+sSDpLXbEzrSu8G+qO91h3qRYjjmKaRy9HE3oaJp6wuejFswZX/wBq/iGjuy9ZergOp+NrukrpDM8m5Y0uDCffkPXf+HzVCpqZkTAyNrWMaLNa1oDQOQA3Lnr3b0ILdt9Xz6l6+XzGIUX/AHHk6LaI0+HxbMQvI63SSuHXef8AS3k0fM5r20RchUqTqyc5vLY0klogiIozIRFqenenceHx7DLOq3DqM4MB/tJO7kOPhcqahQnXmqdNZbNW0llmDrL039Fj9HgP61IMyN8THccvXdw5b+V/c1TaA/o+Dpp2/rkwG0DviZvEf1jkXd9h6ufharNXkj5BiOIAulcekgY/tXOfTyA8fZHDfytXF6HYWULOluLj1vn+OQjOe8wiInyMIiIAIiIAIiIAmusrVWKsmqorMrB1nsB2RMRuIPqy5drjxtvXgaG6yztei4jeOdp2BK8bNyMtmYHsP97ceNt5tK1DTrVrTYm3a/ZVQFmTNG+25srfXb8xwPAp3llSu4btRfJ9aN4TcXoZyKRUuOYngEggrYzJTXtHncWHGCXl7jt3JqpGA6TUtczap5A4gdZhykZ9Zm8eO7vXC3uza1o8yWY819+Q7CopHqoiKtJAiIgAuuSmY7tNa7xaD+a7EWU8GDhHA1vZaG/VaB+S5oixnIBERBkIiIAIsLFsap6SPpKiRsbOFzm48mtGbj3AKaYppxX4tKaXDI3tYe04ZSFu7ae/dCzzv38FYWez612/cWnN8PyRymo8T3tN9ZcdJeGltJVdkntMiO7P2n+7w48j81earJHyCtxQF0rj0kcMmZvvEk9+PJnDK/Ie7oDqmgw/ZmntNWDMG30cR/dg73e+c+QHHf13NlYUrOGIcet8/wAdgnObkERE+RhERABERABERABERABERAGNiOGw1Ebo52Nkjd2mvaCD8ePepRpJqSkif0+FSljwbtifIWub3RTDPyd95WBFhrOjAhFJrKxCgeIcTp3Ej1i3o5SOY9SUd4t4rd8F07oKuwjma15/s5Po3+ADsnfZJW74hhkNQwsnjZJGd7XsDh8Dx71Psd1FUE1zTvfTuPAfSR/dcdoeTlS3OxLatrH3X2cPp6YJo1pI2lFMHaudIKD+qT9LGNzWTW+MU3V+BK6XacY9Sf1qjLgN7nU0jfxx9T5Kjq+z9xH4GpeH48SdV4viVVFLYdeDRlLS2PHZqB+TmD81nM12Uh3wTjwMZ/1BJS2ReR/x+K9TbpY8yiIp4/XXR8IJ/Pox/qKwp9eMf9nSuJ4bdQ0fINKxHZF4/wDG/qvUz0seZUEUpbrExmqypKPI7i2nll/EbN+IXc3QvSWv/rEphjO8PmDBb+HADfwcnaXs/cS+NqPj5aeJo68VwN4xnS+ipL9POwOHqA7cn3G3I87LRcS1sVFS/ocNp3F7smuczpJD3tibcDxJPgthwPUJSR2dVTPmO8sYOij87EvPxCoeEYFTUjNimiZE3iGNAv3uO9x7zdXdtsK3paz959vD6euSGVZvgSXA9TtZWyCfFZnNvvjDw+Yj2S7NsY7m38lWcFwGmoohFTRtjjG8NGbjzc45uPeSV6CK8SUVhEOchERZMBERABERABERABERABERABERABERABERABfAiIA0LWN2SoVjPaKIgydOGdpWjVxvCIgGVAr6iIMBERABERABERABERABERABER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6" name="AutoShape 46" descr="data:image/jpeg;base64,/9j/4AAQSkZJRgABAQAAAQABAAD/2wCEAAkGBhAQEBUUERQVFRAVFRUUERUVEBcWFRQXFhQXFxUUFBUYHSYfFxkjGhQWHy8gIycpLi4sFR4xNTEqNiYrLSkBCQoKDgwOGg8PGikkHyQsKSwsLCkvLiw0KTIsLC8sLCosKSwpLCosLCwsKiksLCwsLyosMS4pLyksLyksLCwsKf/AABEIAOEA4QMBIgACEQEDEQH/xAAcAAEBAAIDAQEAAAAAAAAAAAAABwQGAgMFAQj/xABNEAABAwICBgYGBgYHBgcAAAABAAIDBBEFIQYHEjFBURMiMmFxgRRCUmKRoSNygpKisRUkM2Nzgxc0Q5OywcIWhJSj0eEINVOzw9Px/8QAGwEAAgIDAQAAAAAAAAAAAAAAAAQDBQECBgf/xAA2EQACAQMBBAcHAwQDAAAAAAAAAQIDBBEhBRIxURNBYYGhsdEGIjJxkcHhFPDxM0JDUhUjU//aAAwDAQACEQMRAD8AuKIiACIiACIiACLjJIGglxAaASSTYADeSeAU20s13UtOTHRt9Jl3bd7QtP1hnJ9nL3kAUpzgBc5AZk8lp+O62MLpLgzdNIPUgHSeRfcMHm5TV2D47jR2quQw05zDXgsZb3adubvF/wAVs2Dap6CCxkDqh/OQ2Z5Rtyt9YlVVzte2t9HLL5LXx4EsaUpHm1mvWqndsUNGL8Nvblf/AHcdrfErEdW6V1fF8LT3RQW/+RUylpI4m7MbGsZ7LGho+AyXaqOr7RVH/Tgl89fQmVBdbJU7VzjM/wC3rvJ1VPJ8rWXz+hWZ3brGk/wXu/N4VWRIy25ePhJLuX3N+hiSn+hOUdmrbf8AgOH5PRurLFoc4K63K1RPH+VwqsiI7bvFxkn3L0DoYktadKqTsyPmaPfinv5P66yafXbiFM4Nr6MeOy+B3jZ4cD5WVJXCWJr2lrwHNO9rgCD4g5J2l7RVV/Ugn8tPU1dBdR5WB65MLqbB73U7zwnbst/vAS34kLdoZ2vaHMcHNIu1zSCCOYIyKmmMasMOqLlsZhefWhOyPNhu34ALU3aG4xhLjJh8zpI95bHkT9enddr/ACufBXdttm2r6N7r7fXgQyoyRekUo0X15Rud0WIx9DIDsmVjXbF/3kZ60Z+PkqlS1ccrGvic18bhdrmuDmuHMEZFW5CdqIiACIiACIiACIiACIiACIiAC8HSzTSlwyLbnd1zfo4m5ySH3RwHNxsAvG1iay4sMZ0cdpKxwu1l+rGDufLbhybvPcM1oGjWglRiMvpmKOeQ+zmscbPkHDat+zj5NFsuQ3rXN1Ttob9R/n5G0YuTwjoqsRxbSOQgfQ0IdmLkRC3tHfO/u3Dk3et30Y0Ao6Gzmt6SfjLIAXA+4NzPLPvK2GCBkbQxjQ1jRZrWgBrQOAA3Bdi4e+2tWusxXux5L7v9odhSUQiIqglCIiACIiACIiACIiACIiAPE0j0OpK9v0zPpLWbKzqyN+16w7nXCnj6LFdHpDLTv6WjJu/ImM/xo7/Ru99p8+Cry+OaCLHMHIjn3FWlltStavCeY8n9uRFOmpGPoTrFpcUbZh6OpAu+Fx6w5uYfXb3jMcQFtSiml+rRzH+lYZeOVh2+iYdkgj1oCOyfc3cuR2PVvrVFYRTVlmVg6rXW2WzEcLerJlm3jw5DuLS8pXcN+m/mutCc4OL1KQiInDQIiIAIiIAIiIALSNZesRmGRbEVnVkg+jacxG3d0rxy32HEjkCvZ000siwyldM/N/ZhZfOSQjJvcOJPAA9yk+gmjUuI1DsRr+uC8ujDhlI8G21b/wBNlrAbrt5DNa6uYW1N1J/z2G0YuTwjK0D0DfI/07ELvleekjZJmSTmJZQd55N4ZE8AKWiLzu7u6l1U359y5D8YqKwgiIlDcLy8Q0ooqd2zNURMfxa6QbQ8WjMea03Wfp4+n/VaZ2zMQDNIDnG0jJjTwcRmTwBFszlICf8Auui2fsR3EOkqvCfBLj8yCdXdeEfp6ir4p27cMjJGe0x4cPC449y71+a8B0gnophLA6x9ZvqyD2XjiPmOFl+gtHcdjradk8eQcLObfNjh2mHvB+IIPFKbS2XOzxJPMX18uxm1OpvHpIiKoJQiLzNJMfjoaZ88mYbkxt7F7z2WDx58ACeC3hCU5KMVlsw3gy63EIoG7c0jI2e094aPC53nuWJh+k9FUO2YaiJ7+DWyDaPg05nyX59x3Hp62Yyzu2nHsj1WD2WN9UfnxuV54cRnxGY7u8Lqqfs6tz35+92cF6+As6+uiP1KinerDTx9T+q1LtqZovDITnI0b2uPF4Gd+IBvmLmiLm7q2nbVHTnx8+0YjJSWUEREsbBaHrB1eiqBqKUbNW3rOaMumtxB4SC2R47jwK3xExbXNS2qKpTevn2M1lFSWGatqr1lGrHolWbVjAQxzsjMG7weUrbZjjYngVSlFtZehrr+n0l2zxkPmDMidnMTNt67bZ8wL8DfetW2nTcTpuvYVUVmztGV/ZlaPZdY+BBHK/olleQu6SqR71yYhODi8G3oiJw0CIiAC4ySBoJcQGgEkk2AA3kngFyU013aWej0opYz9LU327b2wjJ33z1fAPQBpuI1UmkeLWaXChhvbhaIHN3c+QgW5C3slVingbGxrGANY0BrWgWDQBYAd1lr2gGjHoNG1rh9PJaSfmHEZM+yMvHa5rZV59ta+/VVsRfux0X3f76h+lDdQREVQShY+I1zYIZJX9iNjnu8GtJt8rLIWpa06sx4XLbe90cfkXgn5NKntqXS1oU+bS8TWTwskOr6188r5ZDeSRznvPe43Plw8l0Ii9QSSWEV4VE1NY2WVMlM49SVpewcpIxnbxZf7gU7XsaG1nRYhTP5TRtPg92w75OKUv6KrW84Pk/qtV4m0HiSZ+jURF5mWAUc1yY2ZKplOD1IWhzhzkkF8/Bmz94qxr84aW1nTV9S/nNIB4NcWt+TQug2BRU7hzf9q8Xp5ZIKzxHB5KIi7gUMjDq98ErJYzZ8bg9vi03se47vAr9LUNY2aJkrOxIxr2+Dmgj81+YVetV9X0mFw33sMkfk2R1vwkLmfaKinThV608fX+PEnoPXBtaIi40bCIiACkWOUsmAYnHV0wPoshN2DIWNjLAeXtN5WHslV1eXpNgLK6lkgfYFwux3sPGbHfHf3EjirLZl67SspP4Xo/XuI6kN5G2YbiEdRCyaJ21HI0PYeYIuPA9yyVH9SWkj4pJcNqMnsL3wgnsuabTRDz64+2rAvRU86orwiIsgfHOAFzkBvPJQXB3nGsdkqXZ08J22A7thh2advmeuR3OVK1sY76JhcxabSTWgZ/MvtkeDA8/Ba3qnwboKASEdeocZD9QdWMeFgXfbVVte5/T20muL0Xf+MktKOZG6IiLzwfCIiAC0bXHf9HD+PHf7sn+dlvK1TWhR9Jhc1t7CyTya8bX4S5O7Pko3VNv/AGRpP4WQVEReliAWXhF/SIbb+mit/eNWIva0Ko+mxGmZ++Y4+EZ6Q/JhUVaSjTlJ9SfkZXE/Rh3r4iLywsT63ePFfmHEr9PLff0kl/vlfp1fnLTGi6HEKlnKZ7h4PO235OC6f2ckukqR7F4fyLV+CPHREXYiwVu1P/8Alv8APlt8Gf8AdRFXzVlRmLC4L737cn33uLfw7KoPaCSVqlzkvJk1H4jaURFww4EREAEREASnWTSPoMQgxCAWJcC7kZI+B7nx5H6rlbsNxBlRDHNGbxyMa9h7nAEeea0jTvBfS6CaMC72t6SP68fWAHiLt+0sXUVjvTUDoHG7qd9m/wAOS72/i6QeQXe7Euemtt18Y6d3V6dwjWjiRSkRFdkJGNetY6eqpKNm+22R70rxHH8Nl33lQaSlbFGyNnYY1rG+DQGj5BTOtd6XpWeLYX5d3QQ//Z+aqbGXXIe0E3OrCkupZ+v8DdBYTZ8AXLoysmOFdoiVdS2a5LLJHUMAsK4r0HRLokhWlfZ0oLKBTyYy6a2kbNG+N/YkY5jvBwIPyK7yF8VXrF9pIfmPFMOfTTSQyduNxY7vsciO4ixHcQsZWfWXoE6sHpFML1LRZ7N3StG63vjhzGXAKNSxOY4tcC1wNnNcCCDyIOYK9IsL2F3SUk9etcn6chGcHFnFUjUzgZdNJVOHVjb0UZ5vfYvI8G5fzFp+jWi1RXyhkLeoD9JKR1IxzJ4nk0Zn5q/4Jg8VHAyGIdRgtc73E5uc7vJuVW7bvo06ToRfvS49i/JvShl5M5ERcQOBSDXLgZZPHUtHUlaI5DyewdW/iz/2yq+sDHcFirKd8Eo6jxvG9rhm17e8HP5cU/s+6/S11UfDg/k/3k0nHeWD80ovX0k0XqKCUsmb1b/RyAdSQc2nn7pzC8qGJz3BrAXPJs1rQS4nkAMyvRoVIzipxeVzEGsaGThOGPqZ44Y+3I4MHdfe49wFz5L9K0lK2KNkbBZjGtY0dzQAPkFpGrXQN1GDPUD9ZeLNZv6Jh3gn2zx5DLiVvi4fbV9G4qqEHmMfFjlKG6ssIi7I47qlhBzeESt4OAauXRFZTIV2dErensxtakTqGAWFcVnuiWNLEl69hKmso2jPJ0qYauXegaQT0u6OXpWNHh9NF+C4+0qepVpw70THqSo3Bxgc77Mhjf8AgsrD2fq7tw4c14r8ZNK6zHJdkXyyLthIhWrl3T41Wzfx3D+ZUi3yBVfgYo/qT609W7iWx/ifIf8AJWSFcpdRU7+WepJeGfuNR0gZEbF2hi+RruCvKFJYIZM6XMXRIxZjljyKK5pLBmLPNnaupZNQsZcNeQUajwORegWLV4VTzG8sUUhG4via8jzcCspEqpOLymbHCKFrGhrGhrRuDQAB4AZBc0RY4gEREGQiIgDhNC17S17Q5p3tc0EHxByK6KTCoITeKKOMneWRNYT5tAWUi2UmlhPQwERFqZPrQsyFixY96zoldbMppvJDUZ3MYu3YRi7F2VKksCjZ0PYsaVizXrGlSd3SWDeDPOlbYqV68IbNpZBvHTM+THD8iqvOprrsZekgPKcj4xP/AOi5qw/69oRxzfimMT1gbP8A0jN5ooV+mXc0XeiRvmpI2lq28dmL5OkH+asULlHdWTehxathPDph/d1IH5OVaiksuNv6vQ38m+vHkNwWYHpxuXcHLBZKu0Sq4oXawQygZDnLHlcvjpVjySqG5u44NowOudymOsbSqqbVwUlFIWSktL9m2bpHARsdcbrdYjk4LesexuOkgfPKeowbuLieyxveTl/+Kb6s8Lkra2XEagXs53R8jI4WOz7rGGw8RyVJbbrc7uosxisJPrb4Iml1RRVQiIqImCIiACIiACIiACIiAC0vWniFXT0sctLI6MNlAlLbXsQdi5Pq7QsRxuFuiw8XwtlVBJDJ2JGlp5jk4d4Nj5Jm1qxpVozmspPVdhrJZWDp0WxoVdLDON72DbA4PGTx5OB+S2GJyjGrfGX0FXLh9V1dp9o77hLkLD3ZG7JHeG81XopVbuP6O4cP7XrF80yL4onpscuzbWEyVdnSroKV2sEDgd7nLGlcjpVjSypO7u4qJvCB1TOzU411v/U4R+/v8In/APVUMlS/XjP9HTM4l0z/AINY0f4iqLZr6S+g+1+TJqmkGTf9GORWj+jg8vki9BETXS30TSqRu5sz3efTwh4/Hkqkptrtp3U2IUlY0cBf60EgeL+LX2+yqNFK17Q5pu1wDmnmCLg/ArjfaKlirCpzWPp/I3QemDm6cNFyQAN5JsB4krtFQvB0s0abiFMYHPczrNeHAXzbe2009oZ7rjhyWgN1fY1SZUlUCzgG1D4/+W4bI+Kr7SMZw/rKMuTWn1N5PD4FcM68rHdJKajZt1EgZ7Ld739zGbz+XMhTk4BpNJ1XTuaOfpTG/OPNBqbndHI+ao26ktJja0Fwc+2QfI/Mg7t3HemP01HK/UXCa5R18eo13n/ajCqKir0iqg1gMVFGd5zDAd7nHc+UjcOHhcmtYZhsdNCyGJuzGwbLR+ZJ4km5J5kqC6J1WJxSvbQmTpGAukhFnbQaQ130Lu2RkDsjaC3jCtcgaditgcx4yc6Mbj70T7Ob8T4J7aez7iUYxoJdHHglx+b5s0pzj18SmIvFwzTSgqbdFUR7R9Vzujf919ifJe1+S5edOdN4mmn26DKafAIiKMyEREAEREAERfHuDRc5Dmch8SgwfUXj1umFBD+0qYQeQkDnfdZcrX6/W/h8f7PpZT7seyPjIR+Sbp2VxV+CDfd9zVziuLPusbQU1rBNAP1uMWtu6VozDb8HjgfLlbztC9Z7bCnxAmOZh2BK8WDiMtma/YeOZyPGx34UmtysqHbFFR3dwyfO77sYAHzWmaVurpKkems2al7W2YI2NfYmzA5rM7ngHZ7uFl01rs6tUo9DdpYXwvOsfNY/fLC8qiTzE/RMVQCAQQWnMEG4I5gjeuz0hR2l1cYzStBpqgNJALmMnfHsuIzaRbYdY5Xuu79BaTvyM7gOfpUY+bM1Wq2ivguIY7dH9CTe5xKzJUgEAkAnsgmxPgOK4kqZ4LqpqPSGT1lTtPY9rwGF73EtIcAZX2IFxwBVMVdeKEZJQqb/AD0wl6kkc9awFKdYjfSsZo6YZj6Frv5s13fgAKqyl+hbfT9JZZ98cJle08LMaII/z2vJWXs/S3rhz/1Xnp6kdd4jguF0X1F3AkaNrkwP0nC3uaLvp3CduWey27ZPwOcfsheVqwxj0jDowTd8JMLvBubD9wtH2SqXPC17XNcAWuBa4HcQRYg+RUI0Oc7CcYmoZD9HI7o2E8SOtTv+012z4u7lUbZtuntm1xjr6+BNRliRWURF58PBERAEq1h4VLh9bHiVLld4MnIS8dq3qyNuD339oKn0cOHY3SRzvhjla9vrtBkjcMnM2x1mkHLIjnxXDEsPjqInxSjaje0tcO48QeBBsQeBAUv0TxuXR7EX01SSaOUgl1sgDkyoaPwuA5HfshdvsS/6an0M370eHavwJ1oYeUbbi2oWgkuYJJYTyJErB5O634l4DtTeLUx/U6xpA3ASywE/ZG035q1MeCAQQQRcEG4IO4grkr+UVJYayQZIccM0sg3bUg+vTy/4usuP+0Wk0fao3O/3Jx+cZsrmlkrKwtpcacfojbpJcyFnTvHh2qA/8DUj/Un+3uPHdQH/AIGpP+pXRFH/AMZaf+aM9LLmQz/anSV/ZonD/cZR/jK5NOlk26JzP5dMz/Hmrii3js+1jwpx+iMdJLmRFug+k8/7SoMY43rNn5Qgrth1D1cpvU1re+zJJj8XuarSiZhShD4IpfJYNXJsmNBqDoGftZp5DyBZG34BpPzWzYdqywmCxZSRuI4y3lP/ADCQtoXVVVTImOfI4NjY0ue5xsGtAuSTyspDB42lGP0+FUbpS1oDerFG0Bu28jqsAG7dcngATwUq1cYHLW1L8Sq+sS9xiuMnSbi8Dg1g6rRzHurExOum0kxINZtMoYd3ux3zef3klrAcAB7JvWKSkZFG2ONobGxoaxo3AAWAXObb2h0UOgg/efHsX58hijTzqztREXFDgREQB4+l+M+iUU017ODC2P67+qz5kHyK8bULgfR0ktS4Zzv2GE+xFcX83uePsha9rYxJ9TUQUEHWeXNc4DjJJ1YmnwBLj9cKyYFhLKSmigj7ETGsB52Gbj3k3Pmu72FbdFb774y17ur17xKtLMsGeiIr0gClGvLRdzo46+G4khsyYjfsbV45PFrz+PuVXXVV0rJY3RyNDo3tLHtO5zXCxB8igDSNDtI219IyXLpOxMB6sjbbXkcnDucF7akNE+TR7FXwSkmjltZx4xkno5vrMN2u+13KutcCLjMHMEbj3hed7Usna1ml8L1Xp3D9Oe8j6iIqslC17TXRFmI0+xk2Zl3QPPqu4td7jrAHyPBbCikpVZUpqcHhow0msMnmq7T59LJ+jcQuwtdsQOf6juELz7J9U7swNxbayKX6faBsxBm3HZtWwWa45CQD+zefyPC/Jefq71ovgeKHFCWPYejjmkyLSMhHOT8n+F+Z9D2ffwvKeVpJcV++oQqQcWWBF8BX1WJGEREAEREAERcJpmsaXPIa1oJc5xAAAzJJOQCAOTnAC53cVD9YGmcuMVIoMP60G113A2ExablxPCFu+/Ei/s356c6w58Vl9BwwOMLjsyPGRmHHP1IRxJ3+GR2rQvQyLDorCz53gdNJbf7jOTB8957qvaO0YWcOcnwX3fZ5ktOm5MzNF9GoqCnEUeZ7Ur7WMj7ZuPIcAOA8166IvPqlSVSTnN5bHksaBERaGQsLGsWjpKeSaTsRtvbi47mtHeSQPNZqk+nGKS4tXx4fSG7Gvs93qmQX23ut6kbdrz2u5WGz7N3dZQ6uL+X5I5y3Vk9HU7gclZWTYlUZ2c4R8jK8dct7mMOyPrdytC8/AcFioqaOniFo42ho5uO9znd5JJPeV6C9HSUVhCDCIiyYCIiANV1i6EsxSlLRYVMd3U7zwdxY4+y6wB5EA8FPdWml72O/R9ZdksZLIdvIgtNjA7vHq92XAXtim+tXVuaxvpVILVjANtrcjM1u637xtsjxtblZO8tIXdJ059z5M3hNxeTZ0Wh6vdYIqgKeqOzVtya45dNbeDykFsxxtfmFvi87ubapbVHTqLXz7UPxkpLKCIiXNgtZ0x0FgxFlz9HUNFmSgcODZB6zfmOHI7Milo1p0ZqdN4aMNJrDJTgWm+I4FIKaujdLS7mZ3IaOMEhyc33Du91WDR7Sujr2bdNK1+XWbukZ3PYcx47uRK8zEMNhqIzHMxskZ3tcLjxHI94zU7xfVE+N/S4dO6N4N2se9zXN+pM3MeY812Nnt2lUW7X918+p+n71FJ0WuBbkUNi050jw7q1MJmjGW1JDt5fxoTbzddZ0X/iFsLSUfW47NV/k6PJX8KkKizBprs1IGmuJZEUZn/8AEG5wtDRja4bVQXfhazP4rCm0m0lxLKJjqeI8WR9ALfxZDt/dKxUqwprM2l89ASb4FT0o06osOb+sSDpLXbEzrSu8G+qO91h3qRYjjmKaRy9HE3oaJp6wuejFswZX/wBq/iGjuy9ZergOp+NrukrpDM8m5Y0uDCffkPXf+HzVCpqZkTAyNrWMaLNa1oDQOQA3Lnr3b0ILdt9Xz6l6+XzGIUX/AHHk6LaI0+HxbMQvI63SSuHXef8AS3k0fM5r20RchUqTqyc5vLY0klogiIozIRFqenenceHx7DLOq3DqM4MB/tJO7kOPhcqahQnXmqdNZbNW0llmDrL039Fj9HgP61IMyN8THccvXdw5b+V/c1TaA/o+Dpp2/rkwG0DviZvEf1jkXd9h6ufharNXkj5BiOIAulcekgY/tXOfTyA8fZHDfytXF6HYWULOluLj1vn+OQjOe8wiInyMIiIAIiIAIiIAmusrVWKsmqorMrB1nsB2RMRuIPqy5drjxtvXgaG6yztei4jeOdp2BK8bNyMtmYHsP97ceNt5tK1DTrVrTYm3a/ZVQFmTNG+25srfXb8xwPAp3llSu4btRfJ9aN4TcXoZyKRUuOYngEggrYzJTXtHncWHGCXl7jt3JqpGA6TUtczap5A4gdZhykZ9Zm8eO7vXC3uza1o8yWY819+Q7CopHqoiKtJAiIgAuuSmY7tNa7xaD+a7EWU8GDhHA1vZaG/VaB+S5oixnIBERBkIiIAIsLFsap6SPpKiRsbOFzm48mtGbj3AKaYppxX4tKaXDI3tYe04ZSFu7ae/dCzzv38FYWez612/cWnN8PyRymo8T3tN9ZcdJeGltJVdkntMiO7P2n+7w48j81earJHyCtxQF0rj0kcMmZvvEk9+PJnDK/Ie7oDqmgw/ZmntNWDMG30cR/dg73e+c+QHHf13NlYUrOGIcet8/wAdgnObkERE+RhERABERABERABERABERAGNiOGw1Ebo52Nkjd2mvaCD8ePepRpJqSkif0+FSljwbtifIWub3RTDPyd95WBFhrOjAhFJrKxCgeIcTp3Ej1i3o5SOY9SUd4t4rd8F07oKuwjma15/s5Po3+ADsnfZJW74hhkNQwsnjZJGd7XsDh8Dx71Psd1FUE1zTvfTuPAfSR/dcdoeTlS3OxLatrH3X2cPp6YJo1pI2lFMHaudIKD+qT9LGNzWTW+MU3V+BK6XacY9Sf1qjLgN7nU0jfxx9T5Kjq+z9xH4GpeH48SdV4viVVFLYdeDRlLS2PHZqB+TmD81nM12Uh3wTjwMZ/1BJS2ReR/x+K9TbpY8yiIp4/XXR8IJ/Pox/qKwp9eMf9nSuJ4bdQ0fINKxHZF4/wDG/qvUz0seZUEUpbrExmqypKPI7i2nll/EbN+IXc3QvSWv/rEphjO8PmDBb+HADfwcnaXs/cS+NqPj5aeJo68VwN4xnS+ipL9POwOHqA7cn3G3I87LRcS1sVFS/ocNp3F7smuczpJD3tibcDxJPgthwPUJSR2dVTPmO8sYOij87EvPxCoeEYFTUjNimiZE3iGNAv3uO9x7zdXdtsK3paz959vD6euSGVZvgSXA9TtZWyCfFZnNvvjDw+Yj2S7NsY7m38lWcFwGmoohFTRtjjG8NGbjzc45uPeSV6CK8SUVhEOchERZMBERABERABERABERABERABERABERABERABfAiIA0LWN2SoVjPaKIgydOGdpWjVxvCIgGVAr6iIMBERABERABERABERABERABER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8" name="AutoShape 48" descr="data:image/jpeg;base64,/9j/4AAQSkZJRgABAQAAAQABAAD/2wCEAAkGBhAQEBUUERQVFRAVFRUUERUVEBcWFRQXFhQXFxUUFBUYHSYfFxkjGhQWHy8gIycpLi4sFR4xNTEqNiYrLSkBCQoKDgwOGg8PGikkHyQsKSwsLCkvLiw0KTIsLC8sLCosKSwpLCosLCwsKiksLCwsLyosMS4pLyksLyksLCwsKf/AABEIAOEA4QMBIgACEQEDEQH/xAAcAAEBAAIDAQEAAAAAAAAAAAAABwQGAgMFAQj/xABNEAABAwICBgYGBgYHBgcAAAABAAIDBBEFIQYHEjFBURMiMmFxgRRCUmKRoSNygpKisRUkM2Nzgxc0Q5OywcIWhJSj0eEINVOzw9Px/8QAGwEAAgIDAQAAAAAAAAAAAAAAAAQDBQECBgf/xAA2EQACAQMBBAcHAwQDAAAAAAAAAQIDBBEhBRIxURNBYYGhsdEGIjJxkcHhFPDxM0JDUhUjU//aAAwDAQACEQMRAD8AuKIiACIiACIiACLjJIGglxAaASSTYADeSeAU20s13UtOTHRt9Jl3bd7QtP1hnJ9nL3kAUpzgBc5AZk8lp+O62MLpLgzdNIPUgHSeRfcMHm5TV2D47jR2quQw05zDXgsZb3adubvF/wAVs2Dap6CCxkDqh/OQ2Z5Rtyt9YlVVzte2t9HLL5LXx4EsaUpHm1mvWqndsUNGL8Nvblf/AHcdrfErEdW6V1fF8LT3RQW/+RUylpI4m7MbGsZ7LGho+AyXaqOr7RVH/Tgl89fQmVBdbJU7VzjM/wC3rvJ1VPJ8rWXz+hWZ3brGk/wXu/N4VWRIy25ePhJLuX3N+hiSn+hOUdmrbf8AgOH5PRurLFoc4K63K1RPH+VwqsiI7bvFxkn3L0DoYktadKqTsyPmaPfinv5P66yafXbiFM4Nr6MeOy+B3jZ4cD5WVJXCWJr2lrwHNO9rgCD4g5J2l7RVV/Ugn8tPU1dBdR5WB65MLqbB73U7zwnbst/vAS34kLdoZ2vaHMcHNIu1zSCCOYIyKmmMasMOqLlsZhefWhOyPNhu34ALU3aG4xhLjJh8zpI95bHkT9enddr/ACufBXdttm2r6N7r7fXgQyoyRekUo0X15Rud0WIx9DIDsmVjXbF/3kZ60Z+PkqlS1ccrGvic18bhdrmuDmuHMEZFW5CdqIiACIiACIiACIiACIiACIiAC8HSzTSlwyLbnd1zfo4m5ySH3RwHNxsAvG1iay4sMZ0cdpKxwu1l+rGDufLbhybvPcM1oGjWglRiMvpmKOeQ+zmscbPkHDat+zj5NFsuQ3rXN1Ttob9R/n5G0YuTwjoqsRxbSOQgfQ0IdmLkRC3tHfO/u3Dk3et30Y0Ao6Gzmt6SfjLIAXA+4NzPLPvK2GCBkbQxjQ1jRZrWgBrQOAA3Bdi4e+2tWusxXux5L7v9odhSUQiIqglCIiACIiACIiACIiACIiAPE0j0OpK9v0zPpLWbKzqyN+16w7nXCnj6LFdHpDLTv6WjJu/ImM/xo7/Ru99p8+Cry+OaCLHMHIjn3FWlltStavCeY8n9uRFOmpGPoTrFpcUbZh6OpAu+Fx6w5uYfXb3jMcQFtSiml+rRzH+lYZeOVh2+iYdkgj1oCOyfc3cuR2PVvrVFYRTVlmVg6rXW2WzEcLerJlm3jw5DuLS8pXcN+m/mutCc4OL1KQiInDQIiIAIiIAIiIALSNZesRmGRbEVnVkg+jacxG3d0rxy32HEjkCvZ000siwyldM/N/ZhZfOSQjJvcOJPAA9yk+gmjUuI1DsRr+uC8ujDhlI8G21b/wBNlrAbrt5DNa6uYW1N1J/z2G0YuTwjK0D0DfI/07ELvleekjZJmSTmJZQd55N4ZE8AKWiLzu7u6l1U359y5D8YqKwgiIlDcLy8Q0ooqd2zNURMfxa6QbQ8WjMea03Wfp4+n/VaZ2zMQDNIDnG0jJjTwcRmTwBFszlICf8Auui2fsR3EOkqvCfBLj8yCdXdeEfp6ir4p27cMjJGe0x4cPC449y71+a8B0gnophLA6x9ZvqyD2XjiPmOFl+gtHcdjradk8eQcLObfNjh2mHvB+IIPFKbS2XOzxJPMX18uxm1OpvHpIiKoJQiLzNJMfjoaZ88mYbkxt7F7z2WDx58ACeC3hCU5KMVlsw3gy63EIoG7c0jI2e094aPC53nuWJh+k9FUO2YaiJ7+DWyDaPg05nyX59x3Hp62Yyzu2nHsj1WD2WN9UfnxuV54cRnxGY7u8Lqqfs6tz35+92cF6+As6+uiP1KinerDTx9T+q1LtqZovDITnI0b2uPF4Gd+IBvmLmiLm7q2nbVHTnx8+0YjJSWUEREsbBaHrB1eiqBqKUbNW3rOaMumtxB4SC2R47jwK3xExbXNS2qKpTevn2M1lFSWGatqr1lGrHolWbVjAQxzsjMG7weUrbZjjYngVSlFtZehrr+n0l2zxkPmDMidnMTNt67bZ8wL8DfetW2nTcTpuvYVUVmztGV/ZlaPZdY+BBHK/olleQu6SqR71yYhODi8G3oiJw0CIiAC4ySBoJcQGgEkk2AA3kngFyU013aWej0opYz9LU327b2wjJ33z1fAPQBpuI1UmkeLWaXChhvbhaIHN3c+QgW5C3slVingbGxrGANY0BrWgWDQBYAd1lr2gGjHoNG1rh9PJaSfmHEZM+yMvHa5rZV59ta+/VVsRfux0X3f76h+lDdQREVQShY+I1zYIZJX9iNjnu8GtJt8rLIWpa06sx4XLbe90cfkXgn5NKntqXS1oU+bS8TWTwskOr6188r5ZDeSRznvPe43Plw8l0Ii9QSSWEV4VE1NY2WVMlM49SVpewcpIxnbxZf7gU7XsaG1nRYhTP5TRtPg92w75OKUv6KrW84Pk/qtV4m0HiSZ+jURF5mWAUc1yY2ZKplOD1IWhzhzkkF8/Bmz94qxr84aW1nTV9S/nNIB4NcWt+TQug2BRU7hzf9q8Xp5ZIKzxHB5KIi7gUMjDq98ErJYzZ8bg9vi03se47vAr9LUNY2aJkrOxIxr2+Dmgj81+YVetV9X0mFw33sMkfk2R1vwkLmfaKinThV608fX+PEnoPXBtaIi40bCIiACkWOUsmAYnHV0wPoshN2DIWNjLAeXtN5WHslV1eXpNgLK6lkgfYFwux3sPGbHfHf3EjirLZl67SspP4Xo/XuI6kN5G2YbiEdRCyaJ21HI0PYeYIuPA9yyVH9SWkj4pJcNqMnsL3wgnsuabTRDz64+2rAvRU86orwiIsgfHOAFzkBvPJQXB3nGsdkqXZ08J22A7thh2advmeuR3OVK1sY76JhcxabSTWgZ/MvtkeDA8/Ba3qnwboKASEdeocZD9QdWMeFgXfbVVte5/T20muL0Xf+MktKOZG6IiLzwfCIiAC0bXHf9HD+PHf7sn+dlvK1TWhR9Jhc1t7CyTya8bX4S5O7Pko3VNv/AGRpP4WQVEReliAWXhF/SIbb+mit/eNWIva0Ko+mxGmZ++Y4+EZ6Q/JhUVaSjTlJ9SfkZXE/Rh3r4iLywsT63ePFfmHEr9PLff0kl/vlfp1fnLTGi6HEKlnKZ7h4PO235OC6f2ckukqR7F4fyLV+CPHREXYiwVu1P/8Alv8APlt8Gf8AdRFXzVlRmLC4L737cn33uLfw7KoPaCSVqlzkvJk1H4jaURFww4EREAEREASnWTSPoMQgxCAWJcC7kZI+B7nx5H6rlbsNxBlRDHNGbxyMa9h7nAEeea0jTvBfS6CaMC72t6SP68fWAHiLt+0sXUVjvTUDoHG7qd9m/wAOS72/i6QeQXe7Euemtt18Y6d3V6dwjWjiRSkRFdkJGNetY6eqpKNm+22R70rxHH8Nl33lQaSlbFGyNnYY1rG+DQGj5BTOtd6XpWeLYX5d3QQ//Z+aqbGXXIe0E3OrCkupZ+v8DdBYTZ8AXLoysmOFdoiVdS2a5LLJHUMAsK4r0HRLokhWlfZ0oLKBTyYy6a2kbNG+N/YkY5jvBwIPyK7yF8VXrF9pIfmPFMOfTTSQyduNxY7vsciO4ixHcQsZWfWXoE6sHpFML1LRZ7N3StG63vjhzGXAKNSxOY4tcC1wNnNcCCDyIOYK9IsL2F3SUk9etcn6chGcHFnFUjUzgZdNJVOHVjb0UZ5vfYvI8G5fzFp+jWi1RXyhkLeoD9JKR1IxzJ4nk0Zn5q/4Jg8VHAyGIdRgtc73E5uc7vJuVW7bvo06ToRfvS49i/JvShl5M5ERcQOBSDXLgZZPHUtHUlaI5DyewdW/iz/2yq+sDHcFirKd8Eo6jxvG9rhm17e8HP5cU/s+6/S11UfDg/k/3k0nHeWD80ovX0k0XqKCUsmb1b/RyAdSQc2nn7pzC8qGJz3BrAXPJs1rQS4nkAMyvRoVIzipxeVzEGsaGThOGPqZ44Y+3I4MHdfe49wFz5L9K0lK2KNkbBZjGtY0dzQAPkFpGrXQN1GDPUD9ZeLNZv6Jh3gn2zx5DLiVvi4fbV9G4qqEHmMfFjlKG6ssIi7I47qlhBzeESt4OAauXRFZTIV2dErensxtakTqGAWFcVnuiWNLEl69hKmso2jPJ0qYauXegaQT0u6OXpWNHh9NF+C4+0qepVpw70THqSo3Bxgc77Mhjf8AgsrD2fq7tw4c14r8ZNK6zHJdkXyyLthIhWrl3T41Wzfx3D+ZUi3yBVfgYo/qT609W7iWx/ifIf8AJWSFcpdRU7+WepJeGfuNR0gZEbF2hi+RruCvKFJYIZM6XMXRIxZjljyKK5pLBmLPNnaupZNQsZcNeQUajwORegWLV4VTzG8sUUhG4via8jzcCspEqpOLymbHCKFrGhrGhrRuDQAB4AZBc0RY4gEREGQiIgDhNC17S17Q5p3tc0EHxByK6KTCoITeKKOMneWRNYT5tAWUi2UmlhPQwERFqZPrQsyFixY96zoldbMppvJDUZ3MYu3YRi7F2VKksCjZ0PYsaVizXrGlSd3SWDeDPOlbYqV68IbNpZBvHTM+THD8iqvOprrsZekgPKcj4xP/AOi5qw/69oRxzfimMT1gbP8A0jN5ooV+mXc0XeiRvmpI2lq28dmL5OkH+asULlHdWTehxathPDph/d1IH5OVaiksuNv6vQ38m+vHkNwWYHpxuXcHLBZKu0Sq4oXawQygZDnLHlcvjpVjySqG5u44NowOudymOsbSqqbVwUlFIWSktL9m2bpHARsdcbrdYjk4LesexuOkgfPKeowbuLieyxveTl/+Kb6s8Lkra2XEagXs53R8jI4WOz7rGGw8RyVJbbrc7uosxisJPrb4Iml1RRVQiIqImCIiACIiACIiACIiAC0vWniFXT0sctLI6MNlAlLbXsQdi5Pq7QsRxuFuiw8XwtlVBJDJ2JGlp5jk4d4Nj5Jm1qxpVozmspPVdhrJZWDp0WxoVdLDON72DbA4PGTx5OB+S2GJyjGrfGX0FXLh9V1dp9o77hLkLD3ZG7JHeG81XopVbuP6O4cP7XrF80yL4onpscuzbWEyVdnSroKV2sEDgd7nLGlcjpVjSypO7u4qJvCB1TOzU411v/U4R+/v8In/APVUMlS/XjP9HTM4l0z/AINY0f4iqLZr6S+g+1+TJqmkGTf9GORWj+jg8vki9BETXS30TSqRu5sz3efTwh4/Hkqkptrtp3U2IUlY0cBf60EgeL+LX2+yqNFK17Q5pu1wDmnmCLg/ArjfaKlirCpzWPp/I3QemDm6cNFyQAN5JsB4krtFQvB0s0abiFMYHPczrNeHAXzbe2009oZ7rjhyWgN1fY1SZUlUCzgG1D4/+W4bI+Kr7SMZw/rKMuTWn1N5PD4FcM68rHdJKajZt1EgZ7Ld739zGbz+XMhTk4BpNJ1XTuaOfpTG/OPNBqbndHI+ao26ktJja0Fwc+2QfI/Mg7t3HemP01HK/UXCa5R18eo13n/ajCqKir0iqg1gMVFGd5zDAd7nHc+UjcOHhcmtYZhsdNCyGJuzGwbLR+ZJ4km5J5kqC6J1WJxSvbQmTpGAukhFnbQaQ130Lu2RkDsjaC3jCtcgaditgcx4yc6Mbj70T7Ob8T4J7aez7iUYxoJdHHglx+b5s0pzj18SmIvFwzTSgqbdFUR7R9Vzujf919ifJe1+S5edOdN4mmn26DKafAIiKMyEREAEREAERfHuDRc5Dmch8SgwfUXj1umFBD+0qYQeQkDnfdZcrX6/W/h8f7PpZT7seyPjIR+Sbp2VxV+CDfd9zVziuLPusbQU1rBNAP1uMWtu6VozDb8HjgfLlbztC9Z7bCnxAmOZh2BK8WDiMtma/YeOZyPGx34UmtysqHbFFR3dwyfO77sYAHzWmaVurpKkems2al7W2YI2NfYmzA5rM7ngHZ7uFl01rs6tUo9DdpYXwvOsfNY/fLC8qiTzE/RMVQCAQQWnMEG4I5gjeuz0hR2l1cYzStBpqgNJALmMnfHsuIzaRbYdY5Xuu79BaTvyM7gOfpUY+bM1Wq2ivguIY7dH9CTe5xKzJUgEAkAnsgmxPgOK4kqZ4LqpqPSGT1lTtPY9rwGF73EtIcAZX2IFxwBVMVdeKEZJQqb/AD0wl6kkc9awFKdYjfSsZo6YZj6Frv5s13fgAKqyl+hbfT9JZZ98cJle08LMaII/z2vJWXs/S3rhz/1Xnp6kdd4jguF0X1F3AkaNrkwP0nC3uaLvp3CduWey27ZPwOcfsheVqwxj0jDowTd8JMLvBubD9wtH2SqXPC17XNcAWuBa4HcQRYg+RUI0Oc7CcYmoZD9HI7o2E8SOtTv+012z4u7lUbZtuntm1xjr6+BNRliRWURF58PBERAEq1h4VLh9bHiVLld4MnIS8dq3qyNuD339oKn0cOHY3SRzvhjla9vrtBkjcMnM2x1mkHLIjnxXDEsPjqInxSjaje0tcO48QeBBsQeBAUv0TxuXR7EX01SSaOUgl1sgDkyoaPwuA5HfshdvsS/6an0M370eHavwJ1oYeUbbi2oWgkuYJJYTyJErB5O634l4DtTeLUx/U6xpA3ASywE/ZG035q1MeCAQQQRcEG4IO4grkr+UVJYayQZIccM0sg3bUg+vTy/4usuP+0Wk0fao3O/3Jx+cZsrmlkrKwtpcacfojbpJcyFnTvHh2qA/8DUj/Un+3uPHdQH/AIGpP+pXRFH/AMZaf+aM9LLmQz/anSV/ZonD/cZR/jK5NOlk26JzP5dMz/Hmrii3js+1jwpx+iMdJLmRFug+k8/7SoMY43rNn5Qgrth1D1cpvU1re+zJJj8XuarSiZhShD4IpfJYNXJsmNBqDoGftZp5DyBZG34BpPzWzYdqywmCxZSRuI4y3lP/ADCQtoXVVVTImOfI4NjY0ue5xsGtAuSTyspDB42lGP0+FUbpS1oDerFG0Bu28jqsAG7dcngATwUq1cYHLW1L8Sq+sS9xiuMnSbi8Dg1g6rRzHurExOum0kxINZtMoYd3ux3zef3klrAcAB7JvWKSkZFG2ONobGxoaxo3AAWAXObb2h0UOgg/efHsX58hijTzqztREXFDgREQB4+l+M+iUU017ODC2P67+qz5kHyK8bULgfR0ktS4Zzv2GE+xFcX83uePsha9rYxJ9TUQUEHWeXNc4DjJJ1YmnwBLj9cKyYFhLKSmigj7ETGsB52Gbj3k3Pmu72FbdFb774y17ur17xKtLMsGeiIr0gClGvLRdzo46+G4khsyYjfsbV45PFrz+PuVXXVV0rJY3RyNDo3tLHtO5zXCxB8igDSNDtI219IyXLpOxMB6sjbbXkcnDucF7akNE+TR7FXwSkmjltZx4xkno5vrMN2u+13KutcCLjMHMEbj3hed7Usna1ml8L1Xp3D9Oe8j6iIqslC17TXRFmI0+xk2Zl3QPPqu4td7jrAHyPBbCikpVZUpqcHhow0msMnmq7T59LJ+jcQuwtdsQOf6juELz7J9U7swNxbayKX6faBsxBm3HZtWwWa45CQD+zefyPC/Jefq71ovgeKHFCWPYejjmkyLSMhHOT8n+F+Z9D2ffwvKeVpJcV++oQqQcWWBF8BX1WJGEREAEREAERcJpmsaXPIa1oJc5xAAAzJJOQCAOTnAC53cVD9YGmcuMVIoMP60G113A2ExablxPCFu+/Ei/s356c6w58Vl9BwwOMLjsyPGRmHHP1IRxJ3+GR2rQvQyLDorCz53gdNJbf7jOTB8957qvaO0YWcOcnwX3fZ5ktOm5MzNF9GoqCnEUeZ7Ur7WMj7ZuPIcAOA8166IvPqlSVSTnN5bHksaBERaGQsLGsWjpKeSaTsRtvbi47mtHeSQPNZqk+nGKS4tXx4fSG7Gvs93qmQX23ut6kbdrz2u5WGz7N3dZQ6uL+X5I5y3Vk9HU7gclZWTYlUZ2c4R8jK8dct7mMOyPrdytC8/AcFioqaOniFo42ho5uO9znd5JJPeV6C9HSUVhCDCIiyYCIiANV1i6EsxSlLRYVMd3U7zwdxY4+y6wB5EA8FPdWml72O/R9ZdksZLIdvIgtNjA7vHq92XAXtim+tXVuaxvpVILVjANtrcjM1u637xtsjxtblZO8tIXdJ059z5M3hNxeTZ0Wh6vdYIqgKeqOzVtya45dNbeDykFsxxtfmFvi87ubapbVHTqLXz7UPxkpLKCIiXNgtZ0x0FgxFlz9HUNFmSgcODZB6zfmOHI7Milo1p0ZqdN4aMNJrDJTgWm+I4FIKaujdLS7mZ3IaOMEhyc33Du91WDR7Sujr2bdNK1+XWbukZ3PYcx47uRK8zEMNhqIzHMxskZ3tcLjxHI94zU7xfVE+N/S4dO6N4N2se9zXN+pM3MeY812Nnt2lUW7X918+p+n71FJ0WuBbkUNi050jw7q1MJmjGW1JDt5fxoTbzddZ0X/iFsLSUfW47NV/k6PJX8KkKizBprs1IGmuJZEUZn/8AEG5wtDRja4bVQXfhazP4rCm0m0lxLKJjqeI8WR9ALfxZDt/dKxUqwprM2l89ASb4FT0o06osOb+sSDpLXbEzrSu8G+qO91h3qRYjjmKaRy9HE3oaJp6wuejFswZX/wBq/iGjuy9ZergOp+NrukrpDM8m5Y0uDCffkPXf+HzVCpqZkTAyNrWMaLNa1oDQOQA3Lnr3b0ILdt9Xz6l6+XzGIUX/AHHk6LaI0+HxbMQvI63SSuHXef8AS3k0fM5r20RchUqTqyc5vLY0klogiIozIRFqenenceHx7DLOq3DqM4MB/tJO7kOPhcqahQnXmqdNZbNW0llmDrL039Fj9HgP61IMyN8THccvXdw5b+V/c1TaA/o+Dpp2/rkwG0DviZvEf1jkXd9h6ufharNXkj5BiOIAulcekgY/tXOfTyA8fZHDfytXF6HYWULOluLj1vn+OQjOe8wiInyMIiIAIiIAIiIAmusrVWKsmqorMrB1nsB2RMRuIPqy5drjxtvXgaG6yztei4jeOdp2BK8bNyMtmYHsP97ceNt5tK1DTrVrTYm3a/ZVQFmTNG+25srfXb8xwPAp3llSu4btRfJ9aN4TcXoZyKRUuOYngEggrYzJTXtHncWHGCXl7jt3JqpGA6TUtczap5A4gdZhykZ9Zm8eO7vXC3uza1o8yWY819+Q7CopHqoiKtJAiIgAuuSmY7tNa7xaD+a7EWU8GDhHA1vZaG/VaB+S5oixnIBERBkIiIAIsLFsap6SPpKiRsbOFzm48mtGbj3AKaYppxX4tKaXDI3tYe04ZSFu7ae/dCzzv38FYWez612/cWnN8PyRymo8T3tN9ZcdJeGltJVdkntMiO7P2n+7w48j81earJHyCtxQF0rj0kcMmZvvEk9+PJnDK/Ie7oDqmgw/ZmntNWDMG30cR/dg73e+c+QHHf13NlYUrOGIcet8/wAdgnObkERE+RhERABERABERABERABERAGNiOGw1Ebo52Nkjd2mvaCD8ePepRpJqSkif0+FSljwbtifIWub3RTDPyd95WBFhrOjAhFJrKxCgeIcTp3Ej1i3o5SOY9SUd4t4rd8F07oKuwjma15/s5Po3+ADsnfZJW74hhkNQwsnjZJGd7XsDh8Dx71Psd1FUE1zTvfTuPAfSR/dcdoeTlS3OxLatrH3X2cPp6YJo1pI2lFMHaudIKD+qT9LGNzWTW+MU3V+BK6XacY9Sf1qjLgN7nU0jfxx9T5Kjq+z9xH4GpeH48SdV4viVVFLYdeDRlLS2PHZqB+TmD81nM12Uh3wTjwMZ/1BJS2ReR/x+K9TbpY8yiIp4/XXR8IJ/Pox/qKwp9eMf9nSuJ4bdQ0fINKxHZF4/wDG/qvUz0seZUEUpbrExmqypKPI7i2nll/EbN+IXc3QvSWv/rEphjO8PmDBb+HADfwcnaXs/cS+NqPj5aeJo68VwN4xnS+ipL9POwOHqA7cn3G3I87LRcS1sVFS/ocNp3F7smuczpJD3tibcDxJPgthwPUJSR2dVTPmO8sYOij87EvPxCoeEYFTUjNimiZE3iGNAv3uO9x7zdXdtsK3paz959vD6euSGVZvgSXA9TtZWyCfFZnNvvjDw+Yj2S7NsY7m38lWcFwGmoohFTRtjjG8NGbjzc45uPeSV6CK8SUVhEOchERZMBERABERABERABERABERABERABERABERABfAiIA0LWN2SoVjPaKIgydOGdpWjVxvCIgGVAr6iIMBERABERABERABERABERABER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0" name="AutoShape 50" descr="data:image/jpeg;base64,/9j/4AAQSkZJRgABAQAAAQABAAD/2wCEAAkGBhAQEBUUERQVFRAVFRUUERUVEBcWFRQXFhQXFxUUFBUYHSYfFxkjGhQWHy8gIycpLi4sFR4xNTEqNiYrLSkBCQoKDgwOGg8PGikkHyQsKSwsLCkvLiw0KTIsLC8sLCosKSwpLCosLCwsKiksLCwsLyosMS4pLyksLyksLCwsKf/AABEIAOEA4QMBIgACEQEDEQH/xAAcAAEBAAIDAQEAAAAAAAAAAAAABwQGAgMFAQj/xABNEAABAwICBgYGBgYHBgcAAAABAAIDBBEFIQYHEjFBURMiMmFxgRRCUmKRoSNygpKisRUkM2Nzgxc0Q5OywcIWhJSj0eEINVOzw9Px/8QAGwEAAgIDAQAAAAAAAAAAAAAAAAQDBQECBgf/xAA2EQACAQMBBAcHAwQDAAAAAAAAAQIDBBEhBRIxURNBYYGhsdEGIjJxkcHhFPDxM0JDUhUjU//aAAwDAQACEQMRAD8AuKIiACIiACIiACLjJIGglxAaASSTYADeSeAU20s13UtOTHRt9Jl3bd7QtP1hnJ9nL3kAUpzgBc5AZk8lp+O62MLpLgzdNIPUgHSeRfcMHm5TV2D47jR2quQw05zDXgsZb3adubvF/wAVs2Dap6CCxkDqh/OQ2Z5Rtyt9YlVVzte2t9HLL5LXx4EsaUpHm1mvWqndsUNGL8Nvblf/AHcdrfErEdW6V1fF8LT3RQW/+RUylpI4m7MbGsZ7LGho+AyXaqOr7RVH/Tgl89fQmVBdbJU7VzjM/wC3rvJ1VPJ8rWXz+hWZ3brGk/wXu/N4VWRIy25ePhJLuX3N+hiSn+hOUdmrbf8AgOH5PRurLFoc4K63K1RPH+VwqsiI7bvFxkn3L0DoYktadKqTsyPmaPfinv5P66yafXbiFM4Nr6MeOy+B3jZ4cD5WVJXCWJr2lrwHNO9rgCD4g5J2l7RVV/Ugn8tPU1dBdR5WB65MLqbB73U7zwnbst/vAS34kLdoZ2vaHMcHNIu1zSCCOYIyKmmMasMOqLlsZhefWhOyPNhu34ALU3aG4xhLjJh8zpI95bHkT9enddr/ACufBXdttm2r6N7r7fXgQyoyRekUo0X15Rud0WIx9DIDsmVjXbF/3kZ60Z+PkqlS1ccrGvic18bhdrmuDmuHMEZFW5CdqIiACIiACIiACIiACIiACIiAC8HSzTSlwyLbnd1zfo4m5ySH3RwHNxsAvG1iay4sMZ0cdpKxwu1l+rGDufLbhybvPcM1oGjWglRiMvpmKOeQ+zmscbPkHDat+zj5NFsuQ3rXN1Ttob9R/n5G0YuTwjoqsRxbSOQgfQ0IdmLkRC3tHfO/u3Dk3et30Y0Ao6Gzmt6SfjLIAXA+4NzPLPvK2GCBkbQxjQ1jRZrWgBrQOAA3Bdi4e+2tWusxXux5L7v9odhSUQiIqglCIiACIiACIiACIiACIiAPE0j0OpK9v0zPpLWbKzqyN+16w7nXCnj6LFdHpDLTv6WjJu/ImM/xo7/Ru99p8+Cry+OaCLHMHIjn3FWlltStavCeY8n9uRFOmpGPoTrFpcUbZh6OpAu+Fx6w5uYfXb3jMcQFtSiml+rRzH+lYZeOVh2+iYdkgj1oCOyfc3cuR2PVvrVFYRTVlmVg6rXW2WzEcLerJlm3jw5DuLS8pXcN+m/mutCc4OL1KQiInDQIiIAIiIAIiIALSNZesRmGRbEVnVkg+jacxG3d0rxy32HEjkCvZ000siwyldM/N/ZhZfOSQjJvcOJPAA9yk+gmjUuI1DsRr+uC8ujDhlI8G21b/wBNlrAbrt5DNa6uYW1N1J/z2G0YuTwjK0D0DfI/07ELvleekjZJmSTmJZQd55N4ZE8AKWiLzu7u6l1U359y5D8YqKwgiIlDcLy8Q0ooqd2zNURMfxa6QbQ8WjMea03Wfp4+n/VaZ2zMQDNIDnG0jJjTwcRmTwBFszlICf8Auui2fsR3EOkqvCfBLj8yCdXdeEfp6ir4p27cMjJGe0x4cPC449y71+a8B0gnophLA6x9ZvqyD2XjiPmOFl+gtHcdjradk8eQcLObfNjh2mHvB+IIPFKbS2XOzxJPMX18uxm1OpvHpIiKoJQiLzNJMfjoaZ88mYbkxt7F7z2WDx58ACeC3hCU5KMVlsw3gy63EIoG7c0jI2e094aPC53nuWJh+k9FUO2YaiJ7+DWyDaPg05nyX59x3Hp62Yyzu2nHsj1WD2WN9UfnxuV54cRnxGY7u8Lqqfs6tz35+92cF6+As6+uiP1KinerDTx9T+q1LtqZovDITnI0b2uPF4Gd+IBvmLmiLm7q2nbVHTnx8+0YjJSWUEREsbBaHrB1eiqBqKUbNW3rOaMumtxB4SC2R47jwK3xExbXNS2qKpTevn2M1lFSWGatqr1lGrHolWbVjAQxzsjMG7weUrbZjjYngVSlFtZehrr+n0l2zxkPmDMidnMTNt67bZ8wL8DfetW2nTcTpuvYVUVmztGV/ZlaPZdY+BBHK/olleQu6SqR71yYhODi8G3oiJw0CIiAC4ySBoJcQGgEkk2AA3kngFyU013aWej0opYz9LU327b2wjJ33z1fAPQBpuI1UmkeLWaXChhvbhaIHN3c+QgW5C3slVingbGxrGANY0BrWgWDQBYAd1lr2gGjHoNG1rh9PJaSfmHEZM+yMvHa5rZV59ta+/VVsRfux0X3f76h+lDdQREVQShY+I1zYIZJX9iNjnu8GtJt8rLIWpa06sx4XLbe90cfkXgn5NKntqXS1oU+bS8TWTwskOr6188r5ZDeSRznvPe43Plw8l0Ii9QSSWEV4VE1NY2WVMlM49SVpewcpIxnbxZf7gU7XsaG1nRYhTP5TRtPg92w75OKUv6KrW84Pk/qtV4m0HiSZ+jURF5mWAUc1yY2ZKplOD1IWhzhzkkF8/Bmz94qxr84aW1nTV9S/nNIB4NcWt+TQug2BRU7hzf9q8Xp5ZIKzxHB5KIi7gUMjDq98ErJYzZ8bg9vi03se47vAr9LUNY2aJkrOxIxr2+Dmgj81+YVetV9X0mFw33sMkfk2R1vwkLmfaKinThV608fX+PEnoPXBtaIi40bCIiACkWOUsmAYnHV0wPoshN2DIWNjLAeXtN5WHslV1eXpNgLK6lkgfYFwux3sPGbHfHf3EjirLZl67SspP4Xo/XuI6kN5G2YbiEdRCyaJ21HI0PYeYIuPA9yyVH9SWkj4pJcNqMnsL3wgnsuabTRDz64+2rAvRU86orwiIsgfHOAFzkBvPJQXB3nGsdkqXZ08J22A7thh2advmeuR3OVK1sY76JhcxabSTWgZ/MvtkeDA8/Ba3qnwboKASEdeocZD9QdWMeFgXfbVVte5/T20muL0Xf+MktKOZG6IiLzwfCIiAC0bXHf9HD+PHf7sn+dlvK1TWhR9Jhc1t7CyTya8bX4S5O7Pko3VNv/AGRpP4WQVEReliAWXhF/SIbb+mit/eNWIva0Ko+mxGmZ++Y4+EZ6Q/JhUVaSjTlJ9SfkZXE/Rh3r4iLywsT63ePFfmHEr9PLff0kl/vlfp1fnLTGi6HEKlnKZ7h4PO235OC6f2ckukqR7F4fyLV+CPHREXYiwVu1P/8Alv8APlt8Gf8AdRFXzVlRmLC4L737cn33uLfw7KoPaCSVqlzkvJk1H4jaURFww4EREAEREASnWTSPoMQgxCAWJcC7kZI+B7nx5H6rlbsNxBlRDHNGbxyMa9h7nAEeea0jTvBfS6CaMC72t6SP68fWAHiLt+0sXUVjvTUDoHG7qd9m/wAOS72/i6QeQXe7Euemtt18Y6d3V6dwjWjiRSkRFdkJGNetY6eqpKNm+22R70rxHH8Nl33lQaSlbFGyNnYY1rG+DQGj5BTOtd6XpWeLYX5d3QQ//Z+aqbGXXIe0E3OrCkupZ+v8DdBYTZ8AXLoysmOFdoiVdS2a5LLJHUMAsK4r0HRLokhWlfZ0oLKBTyYy6a2kbNG+N/YkY5jvBwIPyK7yF8VXrF9pIfmPFMOfTTSQyduNxY7vsciO4ixHcQsZWfWXoE6sHpFML1LRZ7N3StG63vjhzGXAKNSxOY4tcC1wNnNcCCDyIOYK9IsL2F3SUk9etcn6chGcHFnFUjUzgZdNJVOHVjb0UZ5vfYvI8G5fzFp+jWi1RXyhkLeoD9JKR1IxzJ4nk0Zn5q/4Jg8VHAyGIdRgtc73E5uc7vJuVW7bvo06ToRfvS49i/JvShl5M5ERcQOBSDXLgZZPHUtHUlaI5DyewdW/iz/2yq+sDHcFirKd8Eo6jxvG9rhm17e8HP5cU/s+6/S11UfDg/k/3k0nHeWD80ovX0k0XqKCUsmb1b/RyAdSQc2nn7pzC8qGJz3BrAXPJs1rQS4nkAMyvRoVIzipxeVzEGsaGThOGPqZ44Y+3I4MHdfe49wFz5L9K0lK2KNkbBZjGtY0dzQAPkFpGrXQN1GDPUD9ZeLNZv6Jh3gn2zx5DLiVvi4fbV9G4qqEHmMfFjlKG6ssIi7I47qlhBzeESt4OAauXRFZTIV2dErensxtakTqGAWFcVnuiWNLEl69hKmso2jPJ0qYauXegaQT0u6OXpWNHh9NF+C4+0qepVpw70THqSo3Bxgc77Mhjf8AgsrD2fq7tw4c14r8ZNK6zHJdkXyyLthIhWrl3T41Wzfx3D+ZUi3yBVfgYo/qT609W7iWx/ifIf8AJWSFcpdRU7+WepJeGfuNR0gZEbF2hi+RruCvKFJYIZM6XMXRIxZjljyKK5pLBmLPNnaupZNQsZcNeQUajwORegWLV4VTzG8sUUhG4via8jzcCspEqpOLymbHCKFrGhrGhrRuDQAB4AZBc0RY4gEREGQiIgDhNC17S17Q5p3tc0EHxByK6KTCoITeKKOMneWRNYT5tAWUi2UmlhPQwERFqZPrQsyFixY96zoldbMppvJDUZ3MYu3YRi7F2VKksCjZ0PYsaVizXrGlSd3SWDeDPOlbYqV68IbNpZBvHTM+THD8iqvOprrsZekgPKcj4xP/AOi5qw/69oRxzfimMT1gbP8A0jN5ooV+mXc0XeiRvmpI2lq28dmL5OkH+asULlHdWTehxathPDph/d1IH5OVaiksuNv6vQ38m+vHkNwWYHpxuXcHLBZKu0Sq4oXawQygZDnLHlcvjpVjySqG5u44NowOudymOsbSqqbVwUlFIWSktL9m2bpHARsdcbrdYjk4LesexuOkgfPKeowbuLieyxveTl/+Kb6s8Lkra2XEagXs53R8jI4WOz7rGGw8RyVJbbrc7uosxisJPrb4Iml1RRVQiIqImCIiACIiACIiACIiAC0vWniFXT0sctLI6MNlAlLbXsQdi5Pq7QsRxuFuiw8XwtlVBJDJ2JGlp5jk4d4Nj5Jm1qxpVozmspPVdhrJZWDp0WxoVdLDON72DbA4PGTx5OB+S2GJyjGrfGX0FXLh9V1dp9o77hLkLD3ZG7JHeG81XopVbuP6O4cP7XrF80yL4onpscuzbWEyVdnSroKV2sEDgd7nLGlcjpVjSypO7u4qJvCB1TOzU411v/U4R+/v8In/APVUMlS/XjP9HTM4l0z/AINY0f4iqLZr6S+g+1+TJqmkGTf9GORWj+jg8vki9BETXS30TSqRu5sz3efTwh4/Hkqkptrtp3U2IUlY0cBf60EgeL+LX2+yqNFK17Q5pu1wDmnmCLg/ArjfaKlirCpzWPp/I3QemDm6cNFyQAN5JsB4krtFQvB0s0abiFMYHPczrNeHAXzbe2009oZ7rjhyWgN1fY1SZUlUCzgG1D4/+W4bI+Kr7SMZw/rKMuTWn1N5PD4FcM68rHdJKajZt1EgZ7Ld739zGbz+XMhTk4BpNJ1XTuaOfpTG/OPNBqbndHI+ao26ktJja0Fwc+2QfI/Mg7t3HemP01HK/UXCa5R18eo13n/ajCqKir0iqg1gMVFGd5zDAd7nHc+UjcOHhcmtYZhsdNCyGJuzGwbLR+ZJ4km5J5kqC6J1WJxSvbQmTpGAukhFnbQaQ130Lu2RkDsjaC3jCtcgaditgcx4yc6Mbj70T7Ob8T4J7aez7iUYxoJdHHglx+b5s0pzj18SmIvFwzTSgqbdFUR7R9Vzujf919ifJe1+S5edOdN4mmn26DKafAIiKMyEREAEREAERfHuDRc5Dmch8SgwfUXj1umFBD+0qYQeQkDnfdZcrX6/W/h8f7PpZT7seyPjIR+Sbp2VxV+CDfd9zVziuLPusbQU1rBNAP1uMWtu6VozDb8HjgfLlbztC9Z7bCnxAmOZh2BK8WDiMtma/YeOZyPGx34UmtysqHbFFR3dwyfO77sYAHzWmaVurpKkems2al7W2YI2NfYmzA5rM7ngHZ7uFl01rs6tUo9DdpYXwvOsfNY/fLC8qiTzE/RMVQCAQQWnMEG4I5gjeuz0hR2l1cYzStBpqgNJALmMnfHsuIzaRbYdY5Xuu79BaTvyM7gOfpUY+bM1Wq2ivguIY7dH9CTe5xKzJUgEAkAnsgmxPgOK4kqZ4LqpqPSGT1lTtPY9rwGF73EtIcAZX2IFxwBVMVdeKEZJQqb/AD0wl6kkc9awFKdYjfSsZo6YZj6Frv5s13fgAKqyl+hbfT9JZZ98cJle08LMaII/z2vJWXs/S3rhz/1Xnp6kdd4jguF0X1F3AkaNrkwP0nC3uaLvp3CduWey27ZPwOcfsheVqwxj0jDowTd8JMLvBubD9wtH2SqXPC17XNcAWuBa4HcQRYg+RUI0Oc7CcYmoZD9HI7o2E8SOtTv+012z4u7lUbZtuntm1xjr6+BNRliRWURF58PBERAEq1h4VLh9bHiVLld4MnIS8dq3qyNuD339oKn0cOHY3SRzvhjla9vrtBkjcMnM2x1mkHLIjnxXDEsPjqInxSjaje0tcO48QeBBsQeBAUv0TxuXR7EX01SSaOUgl1sgDkyoaPwuA5HfshdvsS/6an0M370eHavwJ1oYeUbbi2oWgkuYJJYTyJErB5O634l4DtTeLUx/U6xpA3ASywE/ZG035q1MeCAQQQRcEG4IO4grkr+UVJYayQZIccM0sg3bUg+vTy/4usuP+0Wk0fao3O/3Jx+cZsrmlkrKwtpcacfojbpJcyFnTvHh2qA/8DUj/Un+3uPHdQH/AIGpP+pXRFH/AMZaf+aM9LLmQz/anSV/ZonD/cZR/jK5NOlk26JzP5dMz/Hmrii3js+1jwpx+iMdJLmRFug+k8/7SoMY43rNn5Qgrth1D1cpvU1re+zJJj8XuarSiZhShD4IpfJYNXJsmNBqDoGftZp5DyBZG34BpPzWzYdqywmCxZSRuI4y3lP/ADCQtoXVVVTImOfI4NjY0ue5xsGtAuSTyspDB42lGP0+FUbpS1oDerFG0Bu28jqsAG7dcngATwUq1cYHLW1L8Sq+sS9xiuMnSbi8Dg1g6rRzHurExOum0kxINZtMoYd3ux3zef3klrAcAB7JvWKSkZFG2ONobGxoaxo3AAWAXObb2h0UOgg/efHsX58hijTzqztREXFDgREQB4+l+M+iUU017ODC2P67+qz5kHyK8bULgfR0ktS4Zzv2GE+xFcX83uePsha9rYxJ9TUQUEHWeXNc4DjJJ1YmnwBLj9cKyYFhLKSmigj7ETGsB52Gbj3k3Pmu72FbdFb774y17ur17xKtLMsGeiIr0gClGvLRdzo46+G4khsyYjfsbV45PFrz+PuVXXVV0rJY3RyNDo3tLHtO5zXCxB8igDSNDtI219IyXLpOxMB6sjbbXkcnDucF7akNE+TR7FXwSkmjltZx4xkno5vrMN2u+13KutcCLjMHMEbj3hed7Usna1ml8L1Xp3D9Oe8j6iIqslC17TXRFmI0+xk2Zl3QPPqu4td7jrAHyPBbCikpVZUpqcHhow0msMnmq7T59LJ+jcQuwtdsQOf6juELz7J9U7swNxbayKX6faBsxBm3HZtWwWa45CQD+zefyPC/Jefq71ovgeKHFCWPYejjmkyLSMhHOT8n+F+Z9D2ffwvKeVpJcV++oQqQcWWBF8BX1WJGEREAEREAERcJpmsaXPIa1oJc5xAAAzJJOQCAOTnAC53cVD9YGmcuMVIoMP60G113A2ExablxPCFu+/Ei/s356c6w58Vl9BwwOMLjsyPGRmHHP1IRxJ3+GR2rQvQyLDorCz53gdNJbf7jOTB8957qvaO0YWcOcnwX3fZ5ktOm5MzNF9GoqCnEUeZ7Ur7WMj7ZuPIcAOA8166IvPqlSVSTnN5bHksaBERaGQsLGsWjpKeSaTsRtvbi47mtHeSQPNZqk+nGKS4tXx4fSG7Gvs93qmQX23ut6kbdrz2u5WGz7N3dZQ6uL+X5I5y3Vk9HU7gclZWTYlUZ2c4R8jK8dct7mMOyPrdytC8/AcFioqaOniFo42ho5uO9znd5JJPeV6C9HSUVhCDCIiyYCIiANV1i6EsxSlLRYVMd3U7zwdxY4+y6wB5EA8FPdWml72O/R9ZdksZLIdvIgtNjA7vHq92XAXtim+tXVuaxvpVILVjANtrcjM1u637xtsjxtblZO8tIXdJ059z5M3hNxeTZ0Wh6vdYIqgKeqOzVtya45dNbeDykFsxxtfmFvi87ubapbVHTqLXz7UPxkpLKCIiXNgtZ0x0FgxFlz9HUNFmSgcODZB6zfmOHI7Milo1p0ZqdN4aMNJrDJTgWm+I4FIKaujdLS7mZ3IaOMEhyc33Du91WDR7Sujr2bdNK1+XWbukZ3PYcx47uRK8zEMNhqIzHMxskZ3tcLjxHI94zU7xfVE+N/S4dO6N4N2se9zXN+pM3MeY812Nnt2lUW7X918+p+n71FJ0WuBbkUNi050jw7q1MJmjGW1JDt5fxoTbzddZ0X/iFsLSUfW47NV/k6PJX8KkKizBprs1IGmuJZEUZn/8AEG5wtDRja4bVQXfhazP4rCm0m0lxLKJjqeI8WR9ALfxZDt/dKxUqwprM2l89ASb4FT0o06osOb+sSDpLXbEzrSu8G+qO91h3qRYjjmKaRy9HE3oaJp6wuejFswZX/wBq/iGjuy9ZergOp+NrukrpDM8m5Y0uDCffkPXf+HzVCpqZkTAyNrWMaLNa1oDQOQA3Lnr3b0ILdt9Xz6l6+XzGIUX/AHHk6LaI0+HxbMQvI63SSuHXef8AS3k0fM5r20RchUqTqyc5vLY0klogiIozIRFqenenceHx7DLOq3DqM4MB/tJO7kOPhcqahQnXmqdNZbNW0llmDrL039Fj9HgP61IMyN8THccvXdw5b+V/c1TaA/o+Dpp2/rkwG0DviZvEf1jkXd9h6ufharNXkj5BiOIAulcekgY/tXOfTyA8fZHDfytXF6HYWULOluLj1vn+OQjOe8wiInyMIiIAIiIAIiIAmusrVWKsmqorMrB1nsB2RMRuIPqy5drjxtvXgaG6yztei4jeOdp2BK8bNyMtmYHsP97ceNt5tK1DTrVrTYm3a/ZVQFmTNG+25srfXb8xwPAp3llSu4btRfJ9aN4TcXoZyKRUuOYngEggrYzJTXtHncWHGCXl7jt3JqpGA6TUtczap5A4gdZhykZ9Zm8eO7vXC3uza1o8yWY819+Q7CopHqoiKtJAiIgAuuSmY7tNa7xaD+a7EWU8GDhHA1vZaG/VaB+S5oixnIBERBkIiIAIsLFsap6SPpKiRsbOFzm48mtGbj3AKaYppxX4tKaXDI3tYe04ZSFu7ae/dCzzv38FYWez612/cWnN8PyRymo8T3tN9ZcdJeGltJVdkntMiO7P2n+7w48j81earJHyCtxQF0rj0kcMmZvvEk9+PJnDK/Ie7oDqmgw/ZmntNWDMG30cR/dg73e+c+QHHf13NlYUrOGIcet8/wAdgnObkERE+RhERABERABERABERABERAGNiOGw1Ebo52Nkjd2mvaCD8ePepRpJqSkif0+FSljwbtifIWub3RTDPyd95WBFhrOjAhFJrKxCgeIcTp3Ej1i3o5SOY9SUd4t4rd8F07oKuwjma15/s5Po3+ADsnfZJW74hhkNQwsnjZJGd7XsDh8Dx71Psd1FUE1zTvfTuPAfSR/dcdoeTlS3OxLatrH3X2cPp6YJo1pI2lFMHaudIKD+qT9LGNzWTW+MU3V+BK6XacY9Sf1qjLgN7nU0jfxx9T5Kjq+z9xH4GpeH48SdV4viVVFLYdeDRlLS2PHZqB+TmD81nM12Uh3wTjwMZ/1BJS2ReR/x+K9TbpY8yiIp4/XXR8IJ/Pox/qKwp9eMf9nSuJ4bdQ0fINKxHZF4/wDG/qvUz0seZUEUpbrExmqypKPI7i2nll/EbN+IXc3QvSWv/rEphjO8PmDBb+HADfwcnaXs/cS+NqPj5aeJo68VwN4xnS+ipL9POwOHqA7cn3G3I87LRcS1sVFS/ocNp3F7smuczpJD3tibcDxJPgthwPUJSR2dVTPmO8sYOij87EvPxCoeEYFTUjNimiZE3iGNAv3uO9x7zdXdtsK3paz959vD6euSGVZvgSXA9TtZWyCfFZnNvvjDw+Yj2S7NsY7m38lWcFwGmoohFTRtjjG8NGbjzc45uPeSV6CK8SUVhEOchERZMBERABERABERABERABERABERABERABERABfAiIA0LWN2SoVjPaKIgydOGdpWjVxvCIgGVAr6iIMBERABERABERABERABERABER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2" name="AutoShape 52" descr="data:image/jpeg;base64,/9j/4AAQSkZJRgABAQAAAQABAAD/2wCEAAkGBhAQEBUUERQVFRAVFRUUERUVEBcWFRQXFhQXFxUUFBUYHSYfFxkjGhQWHy8gIycpLi4sFR4xNTEqNiYrLSkBCQoKDgwOGg8PGikkHyQsKSwsLCkvLiw0KTIsLC8sLCosKSwpLCosLCwsKiksLCwsLyosMS4pLyksLyksLCwsKf/AABEIAOEA4QMBIgACEQEDEQH/xAAcAAEBAAIDAQEAAAAAAAAAAAAABwQGAgMFAQj/xABNEAABAwICBgYGBgYHBgcAAAABAAIDBBEFIQYHEjFBURMiMmFxgRRCUmKRoSNygpKisRUkM2Nzgxc0Q5OywcIWhJSj0eEINVOzw9Px/8QAGwEAAgIDAQAAAAAAAAAAAAAAAAQDBQECBgf/xAA2EQACAQMBBAcHAwQDAAAAAAAAAQIDBBEhBRIxURNBYYGhsdEGIjJxkcHhFPDxM0JDUhUjU//aAAwDAQACEQMRAD8AuKIiACIiACIiACLjJIGglxAaASSTYADeSeAU20s13UtOTHRt9Jl3bd7QtP1hnJ9nL3kAUpzgBc5AZk8lp+O62MLpLgzdNIPUgHSeRfcMHm5TV2D47jR2quQw05zDXgsZb3adubvF/wAVs2Dap6CCxkDqh/OQ2Z5Rtyt9YlVVzte2t9HLL5LXx4EsaUpHm1mvWqndsUNGL8Nvblf/AHcdrfErEdW6V1fF8LT3RQW/+RUylpI4m7MbGsZ7LGho+AyXaqOr7RVH/Tgl89fQmVBdbJU7VzjM/wC3rvJ1VPJ8rWXz+hWZ3brGk/wXu/N4VWRIy25ePhJLuX3N+hiSn+hOUdmrbf8AgOH5PRurLFoc4K63K1RPH+VwqsiI7bvFxkn3L0DoYktadKqTsyPmaPfinv5P66yafXbiFM4Nr6MeOy+B3jZ4cD5WVJXCWJr2lrwHNO9rgCD4g5J2l7RVV/Ugn8tPU1dBdR5WB65MLqbB73U7zwnbst/vAS34kLdoZ2vaHMcHNIu1zSCCOYIyKmmMasMOqLlsZhefWhOyPNhu34ALU3aG4xhLjJh8zpI95bHkT9enddr/ACufBXdttm2r6N7r7fXgQyoyRekUo0X15Rud0WIx9DIDsmVjXbF/3kZ60Z+PkqlS1ccrGvic18bhdrmuDmuHMEZFW5CdqIiACIiACIiACIiACIiACIiAC8HSzTSlwyLbnd1zfo4m5ySH3RwHNxsAvG1iay4sMZ0cdpKxwu1l+rGDufLbhybvPcM1oGjWglRiMvpmKOeQ+zmscbPkHDat+zj5NFsuQ3rXN1Ttob9R/n5G0YuTwjoqsRxbSOQgfQ0IdmLkRC3tHfO/u3Dk3et30Y0Ao6Gzmt6SfjLIAXA+4NzPLPvK2GCBkbQxjQ1jRZrWgBrQOAA3Bdi4e+2tWusxXux5L7v9odhSUQiIqglCIiACIiACIiACIiACIiAPE0j0OpK9v0zPpLWbKzqyN+16w7nXCnj6LFdHpDLTv6WjJu/ImM/xo7/Ru99p8+Cry+OaCLHMHIjn3FWlltStavCeY8n9uRFOmpGPoTrFpcUbZh6OpAu+Fx6w5uYfXb3jMcQFtSiml+rRzH+lYZeOVh2+iYdkgj1oCOyfc3cuR2PVvrVFYRTVlmVg6rXW2WzEcLerJlm3jw5DuLS8pXcN+m/mutCc4OL1KQiInDQIiIAIiIAIiIALSNZesRmGRbEVnVkg+jacxG3d0rxy32HEjkCvZ000siwyldM/N/ZhZfOSQjJvcOJPAA9yk+gmjUuI1DsRr+uC8ujDhlI8G21b/wBNlrAbrt5DNa6uYW1N1J/z2G0YuTwjK0D0DfI/07ELvleekjZJmSTmJZQd55N4ZE8AKWiLzu7u6l1U359y5D8YqKwgiIlDcLy8Q0ooqd2zNURMfxa6QbQ8WjMea03Wfp4+n/VaZ2zMQDNIDnG0jJjTwcRmTwBFszlICf8Auui2fsR3EOkqvCfBLj8yCdXdeEfp6ir4p27cMjJGe0x4cPC449y71+a8B0gnophLA6x9ZvqyD2XjiPmOFl+gtHcdjradk8eQcLObfNjh2mHvB+IIPFKbS2XOzxJPMX18uxm1OpvHpIiKoJQiLzNJMfjoaZ88mYbkxt7F7z2WDx58ACeC3hCU5KMVlsw3gy63EIoG7c0jI2e094aPC53nuWJh+k9FUO2YaiJ7+DWyDaPg05nyX59x3Hp62Yyzu2nHsj1WD2WN9UfnxuV54cRnxGY7u8Lqqfs6tz35+92cF6+As6+uiP1KinerDTx9T+q1LtqZovDITnI0b2uPF4Gd+IBvmLmiLm7q2nbVHTnx8+0YjJSWUEREsbBaHrB1eiqBqKUbNW3rOaMumtxB4SC2R47jwK3xExbXNS2qKpTevn2M1lFSWGatqr1lGrHolWbVjAQxzsjMG7weUrbZjjYngVSlFtZehrr+n0l2zxkPmDMidnMTNt67bZ8wL8DfetW2nTcTpuvYVUVmztGV/ZlaPZdY+BBHK/olleQu6SqR71yYhODi8G3oiJw0CIiAC4ySBoJcQGgEkk2AA3kngFyU013aWej0opYz9LU327b2wjJ33z1fAPQBpuI1UmkeLWaXChhvbhaIHN3c+QgW5C3slVingbGxrGANY0BrWgWDQBYAd1lr2gGjHoNG1rh9PJaSfmHEZM+yMvHa5rZV59ta+/VVsRfux0X3f76h+lDdQREVQShY+I1zYIZJX9iNjnu8GtJt8rLIWpa06sx4XLbe90cfkXgn5NKntqXS1oU+bS8TWTwskOr6188r5ZDeSRznvPe43Plw8l0Ii9QSSWEV4VE1NY2WVMlM49SVpewcpIxnbxZf7gU7XsaG1nRYhTP5TRtPg92w75OKUv6KrW84Pk/qtV4m0HiSZ+jURF5mWAUc1yY2ZKplOD1IWhzhzkkF8/Bmz94qxr84aW1nTV9S/nNIB4NcWt+TQug2BRU7hzf9q8Xp5ZIKzxHB5KIi7gUMjDq98ErJYzZ8bg9vi03se47vAr9LUNY2aJkrOxIxr2+Dmgj81+YVetV9X0mFw33sMkfk2R1vwkLmfaKinThV608fX+PEnoPXBtaIi40bCIiACkWOUsmAYnHV0wPoshN2DIWNjLAeXtN5WHslV1eXpNgLK6lkgfYFwux3sPGbHfHf3EjirLZl67SspP4Xo/XuI6kN5G2YbiEdRCyaJ21HI0PYeYIuPA9yyVH9SWkj4pJcNqMnsL3wgnsuabTRDz64+2rAvRU86orwiIsgfHOAFzkBvPJQXB3nGsdkqXZ08J22A7thh2advmeuR3OVK1sY76JhcxabSTWgZ/MvtkeDA8/Ba3qnwboKASEdeocZD9QdWMeFgXfbVVte5/T20muL0Xf+MktKOZG6IiLzwfCIiAC0bXHf9HD+PHf7sn+dlvK1TWhR9Jhc1t7CyTya8bX4S5O7Pko3VNv/AGRpP4WQVEReliAWXhF/SIbb+mit/eNWIva0Ko+mxGmZ++Y4+EZ6Q/JhUVaSjTlJ9SfkZXE/Rh3r4iLywsT63ePFfmHEr9PLff0kl/vlfp1fnLTGi6HEKlnKZ7h4PO235OC6f2ckukqR7F4fyLV+CPHREXYiwVu1P/8Alv8APlt8Gf8AdRFXzVlRmLC4L737cn33uLfw7KoPaCSVqlzkvJk1H4jaURFww4EREAEREASnWTSPoMQgxCAWJcC7kZI+B7nx5H6rlbsNxBlRDHNGbxyMa9h7nAEeea0jTvBfS6CaMC72t6SP68fWAHiLt+0sXUVjvTUDoHG7qd9m/wAOS72/i6QeQXe7Euemtt18Y6d3V6dwjWjiRSkRFdkJGNetY6eqpKNm+22R70rxHH8Nl33lQaSlbFGyNnYY1rG+DQGj5BTOtd6XpWeLYX5d3QQ//Z+aqbGXXIe0E3OrCkupZ+v8DdBYTZ8AXLoysmOFdoiVdS2a5LLJHUMAsK4r0HRLokhWlfZ0oLKBTyYy6a2kbNG+N/YkY5jvBwIPyK7yF8VXrF9pIfmPFMOfTTSQyduNxY7vsciO4ixHcQsZWfWXoE6sHpFML1LRZ7N3StG63vjhzGXAKNSxOY4tcC1wNnNcCCDyIOYK9IsL2F3SUk9etcn6chGcHFnFUjUzgZdNJVOHVjb0UZ5vfYvI8G5fzFp+jWi1RXyhkLeoD9JKR1IxzJ4nk0Zn5q/4Jg8VHAyGIdRgtc73E5uc7vJuVW7bvo06ToRfvS49i/JvShl5M5ERcQOBSDXLgZZPHUtHUlaI5DyewdW/iz/2yq+sDHcFirKd8Eo6jxvG9rhm17e8HP5cU/s+6/S11UfDg/k/3k0nHeWD80ovX0k0XqKCUsmb1b/RyAdSQc2nn7pzC8qGJz3BrAXPJs1rQS4nkAMyvRoVIzipxeVzEGsaGThOGPqZ44Y+3I4MHdfe49wFz5L9K0lK2KNkbBZjGtY0dzQAPkFpGrXQN1GDPUD9ZeLNZv6Jh3gn2zx5DLiVvi4fbV9G4qqEHmMfFjlKG6ssIi7I47qlhBzeESt4OAauXRFZTIV2dErensxtakTqGAWFcVnuiWNLEl69hKmso2jPJ0qYauXegaQT0u6OXpWNHh9NF+C4+0qepVpw70THqSo3Bxgc77Mhjf8AgsrD2fq7tw4c14r8ZNK6zHJdkXyyLthIhWrl3T41Wzfx3D+ZUi3yBVfgYo/qT609W7iWx/ifIf8AJWSFcpdRU7+WepJeGfuNR0gZEbF2hi+RruCvKFJYIZM6XMXRIxZjljyKK5pLBmLPNnaupZNQsZcNeQUajwORegWLV4VTzG8sUUhG4via8jzcCspEqpOLymbHCKFrGhrGhrRuDQAB4AZBc0RY4gEREGQiIgDhNC17S17Q5p3tc0EHxByK6KTCoITeKKOMneWRNYT5tAWUi2UmlhPQwERFqZPrQsyFixY96zoldbMppvJDUZ3MYu3YRi7F2VKksCjZ0PYsaVizXrGlSd3SWDeDPOlbYqV68IbNpZBvHTM+THD8iqvOprrsZekgPKcj4xP/AOi5qw/69oRxzfimMT1gbP8A0jN5ooV+mXc0XeiRvmpI2lq28dmL5OkH+asULlHdWTehxathPDph/d1IH5OVaiksuNv6vQ38m+vHkNwWYHpxuXcHLBZKu0Sq4oXawQygZDnLHlcvjpVjySqG5u44NowOudymOsbSqqbVwUlFIWSktL9m2bpHARsdcbrdYjk4LesexuOkgfPKeowbuLieyxveTl/+Kb6s8Lkra2XEagXs53R8jI4WOz7rGGw8RyVJbbrc7uosxisJPrb4Iml1RRVQiIqImCIiACIiACIiACIiAC0vWniFXT0sctLI6MNlAlLbXsQdi5Pq7QsRxuFuiw8XwtlVBJDJ2JGlp5jk4d4Nj5Jm1qxpVozmspPVdhrJZWDp0WxoVdLDON72DbA4PGTx5OB+S2GJyjGrfGX0FXLh9V1dp9o77hLkLD3ZG7JHeG81XopVbuP6O4cP7XrF80yL4onpscuzbWEyVdnSroKV2sEDgd7nLGlcjpVjSypO7u4qJvCB1TOzU411v/U4R+/v8In/APVUMlS/XjP9HTM4l0z/AINY0f4iqLZr6S+g+1+TJqmkGTf9GORWj+jg8vki9BETXS30TSqRu5sz3efTwh4/Hkqkptrtp3U2IUlY0cBf60EgeL+LX2+yqNFK17Q5pu1wDmnmCLg/ArjfaKlirCpzWPp/I3QemDm6cNFyQAN5JsB4krtFQvB0s0abiFMYHPczrNeHAXzbe2009oZ7rjhyWgN1fY1SZUlUCzgG1D4/+W4bI+Kr7SMZw/rKMuTWn1N5PD4FcM68rHdJKajZt1EgZ7Ld739zGbz+XMhTk4BpNJ1XTuaOfpTG/OPNBqbndHI+ao26ktJja0Fwc+2QfI/Mg7t3HemP01HK/UXCa5R18eo13n/ajCqKir0iqg1gMVFGd5zDAd7nHc+UjcOHhcmtYZhsdNCyGJuzGwbLR+ZJ4km5J5kqC6J1WJxSvbQmTpGAukhFnbQaQ130Lu2RkDsjaC3jCtcgaditgcx4yc6Mbj70T7Ob8T4J7aez7iUYxoJdHHglx+b5s0pzj18SmIvFwzTSgqbdFUR7R9Vzujf919ifJe1+S5edOdN4mmn26DKafAIiKMyEREAEREAERfHuDRc5Dmch8SgwfUXj1umFBD+0qYQeQkDnfdZcrX6/W/h8f7PpZT7seyPjIR+Sbp2VxV+CDfd9zVziuLPusbQU1rBNAP1uMWtu6VozDb8HjgfLlbztC9Z7bCnxAmOZh2BK8WDiMtma/YeOZyPGx34UmtysqHbFFR3dwyfO77sYAHzWmaVurpKkems2al7W2YI2NfYmzA5rM7ngHZ7uFl01rs6tUo9DdpYXwvOsfNY/fLC8qiTzE/RMVQCAQQWnMEG4I5gjeuz0hR2l1cYzStBpqgNJALmMnfHsuIzaRbYdY5Xuu79BaTvyM7gOfpUY+bM1Wq2ivguIY7dH9CTe5xKzJUgEAkAnsgmxPgOK4kqZ4LqpqPSGT1lTtPY9rwGF73EtIcAZX2IFxwBVMVdeKEZJQqb/AD0wl6kkc9awFKdYjfSsZo6YZj6Frv5s13fgAKqyl+hbfT9JZZ98cJle08LMaII/z2vJWXs/S3rhz/1Xnp6kdd4jguF0X1F3AkaNrkwP0nC3uaLvp3CduWey27ZPwOcfsheVqwxj0jDowTd8JMLvBubD9wtH2SqXPC17XNcAWuBa4HcQRYg+RUI0Oc7CcYmoZD9HI7o2E8SOtTv+012z4u7lUbZtuntm1xjr6+BNRliRWURF58PBERAEq1h4VLh9bHiVLld4MnIS8dq3qyNuD339oKn0cOHY3SRzvhjla9vrtBkjcMnM2x1mkHLIjnxXDEsPjqInxSjaje0tcO48QeBBsQeBAUv0TxuXR7EX01SSaOUgl1sgDkyoaPwuA5HfshdvsS/6an0M370eHavwJ1oYeUbbi2oWgkuYJJYTyJErB5O634l4DtTeLUx/U6xpA3ASywE/ZG035q1MeCAQQQRcEG4IO4grkr+UVJYayQZIccM0sg3bUg+vTy/4usuP+0Wk0fao3O/3Jx+cZsrmlkrKwtpcacfojbpJcyFnTvHh2qA/8DUj/Un+3uPHdQH/AIGpP+pXRFH/AMZaf+aM9LLmQz/anSV/ZonD/cZR/jK5NOlk26JzP5dMz/Hmrii3js+1jwpx+iMdJLmRFug+k8/7SoMY43rNn5Qgrth1D1cpvU1re+zJJj8XuarSiZhShD4IpfJYNXJsmNBqDoGftZp5DyBZG34BpPzWzYdqywmCxZSRuI4y3lP/ADCQtoXVVVTImOfI4NjY0ue5xsGtAuSTyspDB42lGP0+FUbpS1oDerFG0Bu28jqsAG7dcngATwUq1cYHLW1L8Sq+sS9xiuMnSbi8Dg1g6rRzHurExOum0kxINZtMoYd3ux3zef3klrAcAB7JvWKSkZFG2ONobGxoaxo3AAWAXObb2h0UOgg/efHsX58hijTzqztREXFDgREQB4+l+M+iUU017ODC2P67+qz5kHyK8bULgfR0ktS4Zzv2GE+xFcX83uePsha9rYxJ9TUQUEHWeXNc4DjJJ1YmnwBLj9cKyYFhLKSmigj7ETGsB52Gbj3k3Pmu72FbdFb774y17ur17xKtLMsGeiIr0gClGvLRdzo46+G4khsyYjfsbV45PFrz+PuVXXVV0rJY3RyNDo3tLHtO5zXCxB8igDSNDtI219IyXLpOxMB6sjbbXkcnDucF7akNE+TR7FXwSkmjltZx4xkno5vrMN2u+13KutcCLjMHMEbj3hed7Usna1ml8L1Xp3D9Oe8j6iIqslC17TXRFmI0+xk2Zl3QPPqu4td7jrAHyPBbCikpVZUpqcHhow0msMnmq7T59LJ+jcQuwtdsQOf6juELz7J9U7swNxbayKX6faBsxBm3HZtWwWa45CQD+zefyPC/Jefq71ovgeKHFCWPYejjmkyLSMhHOT8n+F+Z9D2ffwvKeVpJcV++oQqQcWWBF8BX1WJGEREAEREAERcJpmsaXPIa1oJc5xAAAzJJOQCAOTnAC53cVD9YGmcuMVIoMP60G113A2ExablxPCFu+/Ei/s356c6w58Vl9BwwOMLjsyPGRmHHP1IRxJ3+GR2rQvQyLDorCz53gdNJbf7jOTB8957qvaO0YWcOcnwX3fZ5ktOm5MzNF9GoqCnEUeZ7Ur7WMj7ZuPIcAOA8166IvPqlSVSTnN5bHksaBERaGQsLGsWjpKeSaTsRtvbi47mtHeSQPNZqk+nGKS4tXx4fSG7Gvs93qmQX23ut6kbdrz2u5WGz7N3dZQ6uL+X5I5y3Vk9HU7gclZWTYlUZ2c4R8jK8dct7mMOyPrdytC8/AcFioqaOniFo42ho5uO9znd5JJPeV6C9HSUVhCDCIiyYCIiANV1i6EsxSlLRYVMd3U7zwdxY4+y6wB5EA8FPdWml72O/R9ZdksZLIdvIgtNjA7vHq92XAXtim+tXVuaxvpVILVjANtrcjM1u637xtsjxtblZO8tIXdJ059z5M3hNxeTZ0Wh6vdYIqgKeqOzVtya45dNbeDykFsxxtfmFvi87ubapbVHTqLXz7UPxkpLKCIiXNgtZ0x0FgxFlz9HUNFmSgcODZB6zfmOHI7Milo1p0ZqdN4aMNJrDJTgWm+I4FIKaujdLS7mZ3IaOMEhyc33Du91WDR7Sujr2bdNK1+XWbukZ3PYcx47uRK8zEMNhqIzHMxskZ3tcLjxHI94zU7xfVE+N/S4dO6N4N2se9zXN+pM3MeY812Nnt2lUW7X918+p+n71FJ0WuBbkUNi050jw7q1MJmjGW1JDt5fxoTbzddZ0X/iFsLSUfW47NV/k6PJX8KkKizBprs1IGmuJZEUZn/8AEG5wtDRja4bVQXfhazP4rCm0m0lxLKJjqeI8WR9ALfxZDt/dKxUqwprM2l89ASb4FT0o06osOb+sSDpLXbEzrSu8G+qO91h3qRYjjmKaRy9HE3oaJp6wuejFswZX/wBq/iGjuy9ZergOp+NrukrpDM8m5Y0uDCffkPXf+HzVCpqZkTAyNrWMaLNa1oDQOQA3Lnr3b0ILdt9Xz6l6+XzGIUX/AHHk6LaI0+HxbMQvI63SSuHXef8AS3k0fM5r20RchUqTqyc5vLY0klogiIozIRFqenenceHx7DLOq3DqM4MB/tJO7kOPhcqahQnXmqdNZbNW0llmDrL039Fj9HgP61IMyN8THccvXdw5b+V/c1TaA/o+Dpp2/rkwG0DviZvEf1jkXd9h6ufharNXkj5BiOIAulcekgY/tXOfTyA8fZHDfytXF6HYWULOluLj1vn+OQjOe8wiInyMIiIAIiIAIiIAmusrVWKsmqorMrB1nsB2RMRuIPqy5drjxtvXgaG6yztei4jeOdp2BK8bNyMtmYHsP97ceNt5tK1DTrVrTYm3a/ZVQFmTNG+25srfXb8xwPAp3llSu4btRfJ9aN4TcXoZyKRUuOYngEggrYzJTXtHncWHGCXl7jt3JqpGA6TUtczap5A4gdZhykZ9Zm8eO7vXC3uza1o8yWY819+Q7CopHqoiKtJAiIgAuuSmY7tNa7xaD+a7EWU8GDhHA1vZaG/VaB+S5oixnIBERBkIiIAIsLFsap6SPpKiRsbOFzm48mtGbj3AKaYppxX4tKaXDI3tYe04ZSFu7ae/dCzzv38FYWez612/cWnN8PyRymo8T3tN9ZcdJeGltJVdkntMiO7P2n+7w48j81earJHyCtxQF0rj0kcMmZvvEk9+PJnDK/Ie7oDqmgw/ZmntNWDMG30cR/dg73e+c+QHHf13NlYUrOGIcet8/wAdgnObkERE+RhERABERABERABERABERAGNiOGw1Ebo52Nkjd2mvaCD8ePepRpJqSkif0+FSljwbtifIWub3RTDPyd95WBFhrOjAhFJrKxCgeIcTp3Ej1i3o5SOY9SUd4t4rd8F07oKuwjma15/s5Po3+ADsnfZJW74hhkNQwsnjZJGd7XsDh8Dx71Psd1FUE1zTvfTuPAfSR/dcdoeTlS3OxLatrH3X2cPp6YJo1pI2lFMHaudIKD+qT9LGNzWTW+MU3V+BK6XacY9Sf1qjLgN7nU0jfxx9T5Kjq+z9xH4GpeH48SdV4viVVFLYdeDRlLS2PHZqB+TmD81nM12Uh3wTjwMZ/1BJS2ReR/x+K9TbpY8yiIp4/XXR8IJ/Pox/qKwp9eMf9nSuJ4bdQ0fINKxHZF4/wDG/qvUz0seZUEUpbrExmqypKPI7i2nll/EbN+IXc3QvSWv/rEphjO8PmDBb+HADfwcnaXs/cS+NqPj5aeJo68VwN4xnS+ipL9POwOHqA7cn3G3I87LRcS1sVFS/ocNp3F7smuczpJD3tibcDxJPgthwPUJSR2dVTPmO8sYOij87EvPxCoeEYFTUjNimiZE3iGNAv3uO9x7zdXdtsK3paz959vD6euSGVZvgSXA9TtZWyCfFZnNvvjDw+Yj2S7NsY7m38lWcFwGmoohFTRtjjG8NGbjzc45uPeSV6CK8SUVhEOchERZMBERABERABERABERABERABERABERABERABfAiIA0LWN2SoVjPaKIgydOGdpWjVxvCIgGVAr6iIMBERABERABERABERABERABER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4" name="AutoShape 54" descr="data:image/jpeg;base64,/9j/4AAQSkZJRgABAQAAAQABAAD/2wCEAAkGBhAQEBUUERQVFRAVFRUUERUVEBcWFRQXFhQXFxUUFBUYHSYfFxkjGhQWHy8gIycpLi4sFR4xNTEqNiYrLSkBCQoKDgwOGg8PGikkHyQsKSwsLCkvLiw0KTIsLC8sLCosKSwpLCosLCwsKiksLCwsLyosMS4pLyksLyksLCwsKf/AABEIAOEA4QMBIgACEQEDEQH/xAAcAAEBAAIDAQEAAAAAAAAAAAAABwQGAgMFAQj/xABNEAABAwICBgYGBgYHBgcAAAABAAIDBBEFIQYHEjFBURMiMmFxgRRCUmKRoSNygpKisRUkM2Nzgxc0Q5OywcIWhJSj0eEINVOzw9Px/8QAGwEAAgIDAQAAAAAAAAAAAAAAAAQDBQECBgf/xAA2EQACAQMBBAcHAwQDAAAAAAAAAQIDBBEhBRIxURNBYYGhsdEGIjJxkcHhFPDxM0JDUhUjU//aAAwDAQACEQMRAD8AuKIiACIiACIiACLjJIGglxAaASSTYADeSeAU20s13UtOTHRt9Jl3bd7QtP1hnJ9nL3kAUpzgBc5AZk8lp+O62MLpLgzdNIPUgHSeRfcMHm5TV2D47jR2quQw05zDXgsZb3adubvF/wAVs2Dap6CCxkDqh/OQ2Z5Rtyt9YlVVzte2t9HLL5LXx4EsaUpHm1mvWqndsUNGL8Nvblf/AHcdrfErEdW6V1fF8LT3RQW/+RUylpI4m7MbGsZ7LGho+AyXaqOr7RVH/Tgl89fQmVBdbJU7VzjM/wC3rvJ1VPJ8rWXz+hWZ3brGk/wXu/N4VWRIy25ePhJLuX3N+hiSn+hOUdmrbf8AgOH5PRurLFoc4K63K1RPH+VwqsiI7bvFxkn3L0DoYktadKqTsyPmaPfinv5P66yafXbiFM4Nr6MeOy+B3jZ4cD5WVJXCWJr2lrwHNO9rgCD4g5J2l7RVV/Ugn8tPU1dBdR5WB65MLqbB73U7zwnbst/vAS34kLdoZ2vaHMcHNIu1zSCCOYIyKmmMasMOqLlsZhefWhOyPNhu34ALU3aG4xhLjJh8zpI95bHkT9enddr/ACufBXdttm2r6N7r7fXgQyoyRekUo0X15Rud0WIx9DIDsmVjXbF/3kZ60Z+PkqlS1ccrGvic18bhdrmuDmuHMEZFW5CdqIiACIiACIiACIiACIiACIiAC8HSzTSlwyLbnd1zfo4m5ySH3RwHNxsAvG1iay4sMZ0cdpKxwu1l+rGDufLbhybvPcM1oGjWglRiMvpmKOeQ+zmscbPkHDat+zj5NFsuQ3rXN1Ttob9R/n5G0YuTwjoqsRxbSOQgfQ0IdmLkRC3tHfO/u3Dk3et30Y0Ao6Gzmt6SfjLIAXA+4NzPLPvK2GCBkbQxjQ1jRZrWgBrQOAA3Bdi4e+2tWusxXux5L7v9odhSUQiIqglCIiACIiACIiACIiACIiAPE0j0OpK9v0zPpLWbKzqyN+16w7nXCnj6LFdHpDLTv6WjJu/ImM/xo7/Ru99p8+Cry+OaCLHMHIjn3FWlltStavCeY8n9uRFOmpGPoTrFpcUbZh6OpAu+Fx6w5uYfXb3jMcQFtSiml+rRzH+lYZeOVh2+iYdkgj1oCOyfc3cuR2PVvrVFYRTVlmVg6rXW2WzEcLerJlm3jw5DuLS8pXcN+m/mutCc4OL1KQiInDQIiIAIiIAIiIALSNZesRmGRbEVnVkg+jacxG3d0rxy32HEjkCvZ000siwyldM/N/ZhZfOSQjJvcOJPAA9yk+gmjUuI1DsRr+uC8ujDhlI8G21b/wBNlrAbrt5DNa6uYW1N1J/z2G0YuTwjK0D0DfI/07ELvleekjZJmSTmJZQd55N4ZE8AKWiLzu7u6l1U359y5D8YqKwgiIlDcLy8Q0ooqd2zNURMfxa6QbQ8WjMea03Wfp4+n/VaZ2zMQDNIDnG0jJjTwcRmTwBFszlICf8Auui2fsR3EOkqvCfBLj8yCdXdeEfp6ir4p27cMjJGe0x4cPC449y71+a8B0gnophLA6x9ZvqyD2XjiPmOFl+gtHcdjradk8eQcLObfNjh2mHvB+IIPFKbS2XOzxJPMX18uxm1OpvHpIiKoJQiLzNJMfjoaZ88mYbkxt7F7z2WDx58ACeC3hCU5KMVlsw3gy63EIoG7c0jI2e094aPC53nuWJh+k9FUO2YaiJ7+DWyDaPg05nyX59x3Hp62Yyzu2nHsj1WD2WN9UfnxuV54cRnxGY7u8Lqqfs6tz35+92cF6+As6+uiP1KinerDTx9T+q1LtqZovDITnI0b2uPF4Gd+IBvmLmiLm7q2nbVHTnx8+0YjJSWUEREsbBaHrB1eiqBqKUbNW3rOaMumtxB4SC2R47jwK3xExbXNS2qKpTevn2M1lFSWGatqr1lGrHolWbVjAQxzsjMG7weUrbZjjYngVSlFtZehrr+n0l2zxkPmDMidnMTNt67bZ8wL8DfetW2nTcTpuvYVUVmztGV/ZlaPZdY+BBHK/olleQu6SqR71yYhODi8G3oiJw0CIiAC4ySBoJcQGgEkk2AA3kngFyU013aWej0opYz9LU327b2wjJ33z1fAPQBpuI1UmkeLWaXChhvbhaIHN3c+QgW5C3slVingbGxrGANY0BrWgWDQBYAd1lr2gGjHoNG1rh9PJaSfmHEZM+yMvHa5rZV59ta+/VVsRfux0X3f76h+lDdQREVQShY+I1zYIZJX9iNjnu8GtJt8rLIWpa06sx4XLbe90cfkXgn5NKntqXS1oU+bS8TWTwskOr6188r5ZDeSRznvPe43Plw8l0Ii9QSSWEV4VE1NY2WVMlM49SVpewcpIxnbxZf7gU7XsaG1nRYhTP5TRtPg92w75OKUv6KrW84Pk/qtV4m0HiSZ+jURF5mWAUc1yY2ZKplOD1IWhzhzkkF8/Bmz94qxr84aW1nTV9S/nNIB4NcWt+TQug2BRU7hzf9q8Xp5ZIKzxHB5KIi7gUMjDq98ErJYzZ8bg9vi03se47vAr9LUNY2aJkrOxIxr2+Dmgj81+YVetV9X0mFw33sMkfk2R1vwkLmfaKinThV608fX+PEnoPXBtaIi40bCIiACkWOUsmAYnHV0wPoshN2DIWNjLAeXtN5WHslV1eXpNgLK6lkgfYFwux3sPGbHfHf3EjirLZl67SspP4Xo/XuI6kN5G2YbiEdRCyaJ21HI0PYeYIuPA9yyVH9SWkj4pJcNqMnsL3wgnsuabTRDz64+2rAvRU86orwiIsgfHOAFzkBvPJQXB3nGsdkqXZ08J22A7thh2advmeuR3OVK1sY76JhcxabSTWgZ/MvtkeDA8/Ba3qnwboKASEdeocZD9QdWMeFgXfbVVte5/T20muL0Xf+MktKOZG6IiLzwfCIiAC0bXHf9HD+PHf7sn+dlvK1TWhR9Jhc1t7CyTya8bX4S5O7Pko3VNv/AGRpP4WQVEReliAWXhF/SIbb+mit/eNWIva0Ko+mxGmZ++Y4+EZ6Q/JhUVaSjTlJ9SfkZXE/Rh3r4iLywsT63ePFfmHEr9PLff0kl/vlfp1fnLTGi6HEKlnKZ7h4PO235OC6f2ckukqR7F4fyLV+CPHREXYiwVu1P/8Alv8APlt8Gf8AdRFXzVlRmLC4L737cn33uLfw7KoPaCSVqlzkvJk1H4jaURFww4EREAEREASnWTSPoMQgxCAWJcC7kZI+B7nx5H6rlbsNxBlRDHNGbxyMa9h7nAEeea0jTvBfS6CaMC72t6SP68fWAHiLt+0sXUVjvTUDoHG7qd9m/wAOS72/i6QeQXe7Euemtt18Y6d3V6dwjWjiRSkRFdkJGNetY6eqpKNm+22R70rxHH8Nl33lQaSlbFGyNnYY1rG+DQGj5BTOtd6XpWeLYX5d3QQ//Z+aqbGXXIe0E3OrCkupZ+v8DdBYTZ8AXLoysmOFdoiVdS2a5LLJHUMAsK4r0HRLokhWlfZ0oLKBTyYy6a2kbNG+N/YkY5jvBwIPyK7yF8VXrF9pIfmPFMOfTTSQyduNxY7vsciO4ixHcQsZWfWXoE6sHpFML1LRZ7N3StG63vjhzGXAKNSxOY4tcC1wNnNcCCDyIOYK9IsL2F3SUk9etcn6chGcHFnFUjUzgZdNJVOHVjb0UZ5vfYvI8G5fzFp+jWi1RXyhkLeoD9JKR1IxzJ4nk0Zn5q/4Jg8VHAyGIdRgtc73E5uc7vJuVW7bvo06ToRfvS49i/JvShl5M5ERcQOBSDXLgZZPHUtHUlaI5DyewdW/iz/2yq+sDHcFirKd8Eo6jxvG9rhm17e8HP5cU/s+6/S11UfDg/k/3k0nHeWD80ovX0k0XqKCUsmb1b/RyAdSQc2nn7pzC8qGJz3BrAXPJs1rQS4nkAMyvRoVIzipxeVzEGsaGThOGPqZ44Y+3I4MHdfe49wFz5L9K0lK2KNkbBZjGtY0dzQAPkFpGrXQN1GDPUD9ZeLNZv6Jh3gn2zx5DLiVvi4fbV9G4qqEHmMfFjlKG6ssIi7I47qlhBzeESt4OAauXRFZTIV2dErensxtakTqGAWFcVnuiWNLEl69hKmso2jPJ0qYauXegaQT0u6OXpWNHh9NF+C4+0qepVpw70THqSo3Bxgc77Mhjf8AgsrD2fq7tw4c14r8ZNK6zHJdkXyyLthIhWrl3T41Wzfx3D+ZUi3yBVfgYo/qT609W7iWx/ifIf8AJWSFcpdRU7+WepJeGfuNR0gZEbF2hi+RruCvKFJYIZM6XMXRIxZjljyKK5pLBmLPNnaupZNQsZcNeQUajwORegWLV4VTzG8sUUhG4via8jzcCspEqpOLymbHCKFrGhrGhrRuDQAB4AZBc0RY4gEREGQiIgDhNC17S17Q5p3tc0EHxByK6KTCoITeKKOMneWRNYT5tAWUi2UmlhPQwERFqZPrQsyFixY96zoldbMppvJDUZ3MYu3YRi7F2VKksCjZ0PYsaVizXrGlSd3SWDeDPOlbYqV68IbNpZBvHTM+THD8iqvOprrsZekgPKcj4xP/AOi5qw/69oRxzfimMT1gbP8A0jN5ooV+mXc0XeiRvmpI2lq28dmL5OkH+asULlHdWTehxathPDph/d1IH5OVaiksuNv6vQ38m+vHkNwWYHpxuXcHLBZKu0Sq4oXawQygZDnLHlcvjpVjySqG5u44NowOudymOsbSqqbVwUlFIWSktL9m2bpHARsdcbrdYjk4LesexuOkgfPKeowbuLieyxveTl/+Kb6s8Lkra2XEagXs53R8jI4WOz7rGGw8RyVJbbrc7uosxisJPrb4Iml1RRVQiIqImCIiACIiACIiACIiAC0vWniFXT0sctLI6MNlAlLbXsQdi5Pq7QsRxuFuiw8XwtlVBJDJ2JGlp5jk4d4Nj5Jm1qxpVozmspPVdhrJZWDp0WxoVdLDON72DbA4PGTx5OB+S2GJyjGrfGX0FXLh9V1dp9o77hLkLD3ZG7JHeG81XopVbuP6O4cP7XrF80yL4onpscuzbWEyVdnSroKV2sEDgd7nLGlcjpVjSypO7u4qJvCB1TOzU411v/U4R+/v8In/APVUMlS/XjP9HTM4l0z/AINY0f4iqLZr6S+g+1+TJqmkGTf9GORWj+jg8vki9BETXS30TSqRu5sz3efTwh4/Hkqkptrtp3U2IUlY0cBf60EgeL+LX2+yqNFK17Q5pu1wDmnmCLg/ArjfaKlirCpzWPp/I3QemDm6cNFyQAN5JsB4krtFQvB0s0abiFMYHPczrNeHAXzbe2009oZ7rjhyWgN1fY1SZUlUCzgG1D4/+W4bI+Kr7SMZw/rKMuTWn1N5PD4FcM68rHdJKajZt1EgZ7Ld739zGbz+XMhTk4BpNJ1XTuaOfpTG/OPNBqbndHI+ao26ktJja0Fwc+2QfI/Mg7t3HemP01HK/UXCa5R18eo13n/ajCqKir0iqg1gMVFGd5zDAd7nHc+UjcOHhcmtYZhsdNCyGJuzGwbLR+ZJ4km5J5kqC6J1WJxSvbQmTpGAukhFnbQaQ130Lu2RkDsjaC3jCtcgaditgcx4yc6Mbj70T7Ob8T4J7aez7iUYxoJdHHglx+b5s0pzj18SmIvFwzTSgqbdFUR7R9Vzujf919ifJe1+S5edOdN4mmn26DKafAIiKMyEREAEREAERfHuDRc5Dmch8SgwfUXj1umFBD+0qYQeQkDnfdZcrX6/W/h8f7PpZT7seyPjIR+Sbp2VxV+CDfd9zVziuLPusbQU1rBNAP1uMWtu6VozDb8HjgfLlbztC9Z7bCnxAmOZh2BK8WDiMtma/YeOZyPGx34UmtysqHbFFR3dwyfO77sYAHzWmaVurpKkems2al7W2YI2NfYmzA5rM7ngHZ7uFl01rs6tUo9DdpYXwvOsfNY/fLC8qiTzE/RMVQCAQQWnMEG4I5gjeuz0hR2l1cYzStBpqgNJALmMnfHsuIzaRbYdY5Xuu79BaTvyM7gOfpUY+bM1Wq2ivguIY7dH9CTe5xKzJUgEAkAnsgmxPgOK4kqZ4LqpqPSGT1lTtPY9rwGF73EtIcAZX2IFxwBVMVdeKEZJQqb/AD0wl6kkc9awFKdYjfSsZo6YZj6Frv5s13fgAKqyl+hbfT9JZZ98cJle08LMaII/z2vJWXs/S3rhz/1Xnp6kdd4jguF0X1F3AkaNrkwP0nC3uaLvp3CduWey27ZPwOcfsheVqwxj0jDowTd8JMLvBubD9wtH2SqXPC17XNcAWuBa4HcQRYg+RUI0Oc7CcYmoZD9HI7o2E8SOtTv+012z4u7lUbZtuntm1xjr6+BNRliRWURF58PBERAEq1h4VLh9bHiVLld4MnIS8dq3qyNuD339oKn0cOHY3SRzvhjla9vrtBkjcMnM2x1mkHLIjnxXDEsPjqInxSjaje0tcO48QeBBsQeBAUv0TxuXR7EX01SSaOUgl1sgDkyoaPwuA5HfshdvsS/6an0M370eHavwJ1oYeUbbi2oWgkuYJJYTyJErB5O634l4DtTeLUx/U6xpA3ASywE/ZG035q1MeCAQQQRcEG4IO4grkr+UVJYayQZIccM0sg3bUg+vTy/4usuP+0Wk0fao3O/3Jx+cZsrmlkrKwtpcacfojbpJcyFnTvHh2qA/8DUj/Un+3uPHdQH/AIGpP+pXRFH/AMZaf+aM9LLmQz/anSV/ZonD/cZR/jK5NOlk26JzP5dMz/Hmrii3js+1jwpx+iMdJLmRFug+k8/7SoMY43rNn5Qgrth1D1cpvU1re+zJJj8XuarSiZhShD4IpfJYNXJsmNBqDoGftZp5DyBZG34BpPzWzYdqywmCxZSRuI4y3lP/ADCQtoXVVVTImOfI4NjY0ue5xsGtAuSTyspDB42lGP0+FUbpS1oDerFG0Bu28jqsAG7dcngATwUq1cYHLW1L8Sq+sS9xiuMnSbi8Dg1g6rRzHurExOum0kxINZtMoYd3ux3zef3klrAcAB7JvWKSkZFG2ONobGxoaxo3AAWAXObb2h0UOgg/efHsX58hijTzqztREXFDgREQB4+l+M+iUU017ODC2P67+qz5kHyK8bULgfR0ktS4Zzv2GE+xFcX83uePsha9rYxJ9TUQUEHWeXNc4DjJJ1YmnwBLj9cKyYFhLKSmigj7ETGsB52Gbj3k3Pmu72FbdFb774y17ur17xKtLMsGeiIr0gClGvLRdzo46+G4khsyYjfsbV45PFrz+PuVXXVV0rJY3RyNDo3tLHtO5zXCxB8igDSNDtI219IyXLpOxMB6sjbbXkcnDucF7akNE+TR7FXwSkmjltZx4xkno5vrMN2u+13KutcCLjMHMEbj3hed7Usna1ml8L1Xp3D9Oe8j6iIqslC17TXRFmI0+xk2Zl3QPPqu4td7jrAHyPBbCikpVZUpqcHhow0msMnmq7T59LJ+jcQuwtdsQOf6juELz7J9U7swNxbayKX6faBsxBm3HZtWwWa45CQD+zefyPC/Jefq71ovgeKHFCWPYejjmkyLSMhHOT8n+F+Z9D2ffwvKeVpJcV++oQqQcWWBF8BX1WJGEREAEREAERcJpmsaXPIa1oJc5xAAAzJJOQCAOTnAC53cVD9YGmcuMVIoMP60G113A2ExablxPCFu+/Ei/s356c6w58Vl9BwwOMLjsyPGRmHHP1IRxJ3+GR2rQvQyLDorCz53gdNJbf7jOTB8957qvaO0YWcOcnwX3fZ5ktOm5MzNF9GoqCnEUeZ7Ur7WMj7ZuPIcAOA8166IvPqlSVSTnN5bHksaBERaGQsLGsWjpKeSaTsRtvbi47mtHeSQPNZqk+nGKS4tXx4fSG7Gvs93qmQX23ut6kbdrz2u5WGz7N3dZQ6uL+X5I5y3Vk9HU7gclZWTYlUZ2c4R8jK8dct7mMOyPrdytC8/AcFioqaOniFo42ho5uO9znd5JJPeV6C9HSUVhCDCIiyYCIiANV1i6EsxSlLRYVMd3U7zwdxY4+y6wB5EA8FPdWml72O/R9ZdksZLIdvIgtNjA7vHq92XAXtim+tXVuaxvpVILVjANtrcjM1u637xtsjxtblZO8tIXdJ059z5M3hNxeTZ0Wh6vdYIqgKeqOzVtya45dNbeDykFsxxtfmFvi87ubapbVHTqLXz7UPxkpLKCIiXNgtZ0x0FgxFlz9HUNFmSgcODZB6zfmOHI7Milo1p0ZqdN4aMNJrDJTgWm+I4FIKaujdLS7mZ3IaOMEhyc33Du91WDR7Sujr2bdNK1+XWbukZ3PYcx47uRK8zEMNhqIzHMxskZ3tcLjxHI94zU7xfVE+N/S4dO6N4N2se9zXN+pM3MeY812Nnt2lUW7X918+p+n71FJ0WuBbkUNi050jw7q1MJmjGW1JDt5fxoTbzddZ0X/iFsLSUfW47NV/k6PJX8KkKizBprs1IGmuJZEUZn/8AEG5wtDRja4bVQXfhazP4rCm0m0lxLKJjqeI8WR9ALfxZDt/dKxUqwprM2l89ASb4FT0o06osOb+sSDpLXbEzrSu8G+qO91h3qRYjjmKaRy9HE3oaJp6wuejFswZX/wBq/iGjuy9ZergOp+NrukrpDM8m5Y0uDCffkPXf+HzVCpqZkTAyNrWMaLNa1oDQOQA3Lnr3b0ILdt9Xz6l6+XzGIUX/AHHk6LaI0+HxbMQvI63SSuHXef8AS3k0fM5r20RchUqTqyc5vLY0klogiIozIRFqenenceHx7DLOq3DqM4MB/tJO7kOPhcqahQnXmqdNZbNW0llmDrL039Fj9HgP61IMyN8THccvXdw5b+V/c1TaA/o+Dpp2/rkwG0DviZvEf1jkXd9h6ufharNXkj5BiOIAulcekgY/tXOfTyA8fZHDfytXF6HYWULOluLj1vn+OQjOe8wiInyMIiIAIiIAIiIAmusrVWKsmqorMrB1nsB2RMRuIPqy5drjxtvXgaG6yztei4jeOdp2BK8bNyMtmYHsP97ceNt5tK1DTrVrTYm3a/ZVQFmTNG+25srfXb8xwPAp3llSu4btRfJ9aN4TcXoZyKRUuOYngEggrYzJTXtHncWHGCXl7jt3JqpGA6TUtczap5A4gdZhykZ9Zm8eO7vXC3uza1o8yWY819+Q7CopHqoiKtJAiIgAuuSmY7tNa7xaD+a7EWU8GDhHA1vZaG/VaB+S5oixnIBERBkIiIAIsLFsap6SPpKiRsbOFzm48mtGbj3AKaYppxX4tKaXDI3tYe04ZSFu7ae/dCzzv38FYWez612/cWnN8PyRymo8T3tN9ZcdJeGltJVdkntMiO7P2n+7w48j81earJHyCtxQF0rj0kcMmZvvEk9+PJnDK/Ie7oDqmgw/ZmntNWDMG30cR/dg73e+c+QHHf13NlYUrOGIcet8/wAdgnObkERE+RhERABERABERABERABERAGNiOGw1Ebo52Nkjd2mvaCD8ePepRpJqSkif0+FSljwbtifIWub3RTDPyd95WBFhrOjAhFJrKxCgeIcTp3Ej1i3o5SOY9SUd4t4rd8F07oKuwjma15/s5Po3+ADsnfZJW74hhkNQwsnjZJGd7XsDh8Dx71Psd1FUE1zTvfTuPAfSR/dcdoeTlS3OxLatrH3X2cPp6YJo1pI2lFMHaudIKD+qT9LGNzWTW+MU3V+BK6XacY9Sf1qjLgN7nU0jfxx9T5Kjq+z9xH4GpeH48SdV4viVVFLYdeDRlLS2PHZqB+TmD81nM12Uh3wTjwMZ/1BJS2ReR/x+K9TbpY8yiIp4/XXR8IJ/Pox/qKwp9eMf9nSuJ4bdQ0fINKxHZF4/wDG/qvUz0seZUEUpbrExmqypKPI7i2nll/EbN+IXc3QvSWv/rEphjO8PmDBb+HADfwcnaXs/cS+NqPj5aeJo68VwN4xnS+ipL9POwOHqA7cn3G3I87LRcS1sVFS/ocNp3F7smuczpJD3tibcDxJPgthwPUJSR2dVTPmO8sYOij87EvPxCoeEYFTUjNimiZE3iGNAv3uO9x7zdXdtsK3paz959vD6euSGVZvgSXA9TtZWyCfFZnNvvjDw+Yj2S7NsY7m38lWcFwGmoohFTRtjjG8NGbjzc45uPeSV6CK8SUVhEOchERZMBERABERABERABERABERABERABERABERABfAiIA0LWN2SoVjPaKIgydOGdpWjVxvCIgGVAr6iIMBERABERABERABERABERABER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6" name="AutoShape 56" descr="data:image/jpeg;base64,/9j/4AAQSkZJRgABAQAAAQABAAD/2wCEAAkGBhAQEBUUERQVFRAVFRUUERUVEBcWFRQXFhQXFxUUFBUYHSYfFxkjGhQWHy8gIycpLi4sFR4xNTEqNiYrLSkBCQoKDgwOGg8PGikkHyQsKSwsLCkvLiw0KTIsLC8sLCosKSwpLCosLCwsKiksLCwsLyosMS4pLyksLyksLCwsKf/AABEIAOEA4QMBIgACEQEDEQH/xAAcAAEBAAIDAQEAAAAAAAAAAAAABwQGAgMFAQj/xABNEAABAwICBgYGBgYHBgcAAAABAAIDBBEFIQYHEjFBURMiMmFxgRRCUmKRoSNygpKisRUkM2Nzgxc0Q5OywcIWhJSj0eEINVOzw9Px/8QAGwEAAgIDAQAAAAAAAAAAAAAAAAQDBQECBgf/xAA2EQACAQMBBAcHAwQDAAAAAAAAAQIDBBEhBRIxURNBYYGhsdEGIjJxkcHhFPDxM0JDUhUjU//aAAwDAQACEQMRAD8AuKIiACIiACIiACLjJIGglxAaASSTYADeSeAU20s13UtOTHRt9Jl3bd7QtP1hnJ9nL3kAUpzgBc5AZk8lp+O62MLpLgzdNIPUgHSeRfcMHm5TV2D47jR2quQw05zDXgsZb3adubvF/wAVs2Dap6CCxkDqh/OQ2Z5Rtyt9YlVVzte2t9HLL5LXx4EsaUpHm1mvWqndsUNGL8Nvblf/AHcdrfErEdW6V1fF8LT3RQW/+RUylpI4m7MbGsZ7LGho+AyXaqOr7RVH/Tgl89fQmVBdbJU7VzjM/wC3rvJ1VPJ8rWXz+hWZ3brGk/wXu/N4VWRIy25ePhJLuX3N+hiSn+hOUdmrbf8AgOH5PRurLFoc4K63K1RPH+VwqsiI7bvFxkn3L0DoYktadKqTsyPmaPfinv5P66yafXbiFM4Nr6MeOy+B3jZ4cD5WVJXCWJr2lrwHNO9rgCD4g5J2l7RVV/Ugn8tPU1dBdR5WB65MLqbB73U7zwnbst/vAS34kLdoZ2vaHMcHNIu1zSCCOYIyKmmMasMOqLlsZhefWhOyPNhu34ALU3aG4xhLjJh8zpI95bHkT9enddr/ACufBXdttm2r6N7r7fXgQyoyRekUo0X15Rud0WIx9DIDsmVjXbF/3kZ60Z+PkqlS1ccrGvic18bhdrmuDmuHMEZFW5CdqIiACIiACIiACIiACIiACIiAC8HSzTSlwyLbnd1zfo4m5ySH3RwHNxsAvG1iay4sMZ0cdpKxwu1l+rGDufLbhybvPcM1oGjWglRiMvpmKOeQ+zmscbPkHDat+zj5NFsuQ3rXN1Ttob9R/n5G0YuTwjoqsRxbSOQgfQ0IdmLkRC3tHfO/u3Dk3et30Y0Ao6Gzmt6SfjLIAXA+4NzPLPvK2GCBkbQxjQ1jRZrWgBrQOAA3Bdi4e+2tWusxXux5L7v9odhSUQiIqglCIiACIiACIiACIiACIiAPE0j0OpK9v0zPpLWbKzqyN+16w7nXCnj6LFdHpDLTv6WjJu/ImM/xo7/Ru99p8+Cry+OaCLHMHIjn3FWlltStavCeY8n9uRFOmpGPoTrFpcUbZh6OpAu+Fx6w5uYfXb3jMcQFtSiml+rRzH+lYZeOVh2+iYdkgj1oCOyfc3cuR2PVvrVFYRTVlmVg6rXW2WzEcLerJlm3jw5DuLS8pXcN+m/mutCc4OL1KQiInDQIiIAIiIAIiIALSNZesRmGRbEVnVkg+jacxG3d0rxy32HEjkCvZ000siwyldM/N/ZhZfOSQjJvcOJPAA9yk+gmjUuI1DsRr+uC8ujDhlI8G21b/wBNlrAbrt5DNa6uYW1N1J/z2G0YuTwjK0D0DfI/07ELvleekjZJmSTmJZQd55N4ZE8AKWiLzu7u6l1U359y5D8YqKwgiIlDcLy8Q0ooqd2zNURMfxa6QbQ8WjMea03Wfp4+n/VaZ2zMQDNIDnG0jJjTwcRmTwBFszlICf8Auui2fsR3EOkqvCfBLj8yCdXdeEfp6ir4p27cMjJGe0x4cPC449y71+a8B0gnophLA6x9ZvqyD2XjiPmOFl+gtHcdjradk8eQcLObfNjh2mHvB+IIPFKbS2XOzxJPMX18uxm1OpvHpIiKoJQiLzNJMfjoaZ88mYbkxt7F7z2WDx58ACeC3hCU5KMVlsw3gy63EIoG7c0jI2e094aPC53nuWJh+k9FUO2YaiJ7+DWyDaPg05nyX59x3Hp62Yyzu2nHsj1WD2WN9UfnxuV54cRnxGY7u8Lqqfs6tz35+92cF6+As6+uiP1KinerDTx9T+q1LtqZovDITnI0b2uPF4Gd+IBvmLmiLm7q2nbVHTnx8+0YjJSWUEREsbBaHrB1eiqBqKUbNW3rOaMumtxB4SC2R47jwK3xExbXNS2qKpTevn2M1lFSWGatqr1lGrHolWbVjAQxzsjMG7weUrbZjjYngVSlFtZehrr+n0l2zxkPmDMidnMTNt67bZ8wL8DfetW2nTcTpuvYVUVmztGV/ZlaPZdY+BBHK/olleQu6SqR71yYhODi8G3oiJw0CIiAC4ySBoJcQGgEkk2AA3kngFyU013aWej0opYz9LU327b2wjJ33z1fAPQBpuI1UmkeLWaXChhvbhaIHN3c+QgW5C3slVingbGxrGANY0BrWgWDQBYAd1lr2gGjHoNG1rh9PJaSfmHEZM+yMvHa5rZV59ta+/VVsRfux0X3f76h+lDdQREVQShY+I1zYIZJX9iNjnu8GtJt8rLIWpa06sx4XLbe90cfkXgn5NKntqXS1oU+bS8TWTwskOr6188r5ZDeSRznvPe43Plw8l0Ii9QSSWEV4VE1NY2WVMlM49SVpewcpIxnbxZf7gU7XsaG1nRYhTP5TRtPg92w75OKUv6KrW84Pk/qtV4m0HiSZ+jURF5mWAUc1yY2ZKplOD1IWhzhzkkF8/Bmz94qxr84aW1nTV9S/nNIB4NcWt+TQug2BRU7hzf9q8Xp5ZIKzxHB5KIi7gUMjDq98ErJYzZ8bg9vi03se47vAr9LUNY2aJkrOxIxr2+Dmgj81+YVetV9X0mFw33sMkfk2R1vwkLmfaKinThV608fX+PEnoPXBtaIi40bCIiACkWOUsmAYnHV0wPoshN2DIWNjLAeXtN5WHslV1eXpNgLK6lkgfYFwux3sPGbHfHf3EjirLZl67SspP4Xo/XuI6kN5G2YbiEdRCyaJ21HI0PYeYIuPA9yyVH9SWkj4pJcNqMnsL3wgnsuabTRDz64+2rAvRU86orwiIsgfHOAFzkBvPJQXB3nGsdkqXZ08J22A7thh2advmeuR3OVK1sY76JhcxabSTWgZ/MvtkeDA8/Ba3qnwboKASEdeocZD9QdWMeFgXfbVVte5/T20muL0Xf+MktKOZG6IiLzwfCIiAC0bXHf9HD+PHf7sn+dlvK1TWhR9Jhc1t7CyTya8bX4S5O7Pko3VNv/AGRpP4WQVEReliAWXhF/SIbb+mit/eNWIva0Ko+mxGmZ++Y4+EZ6Q/JhUVaSjTlJ9SfkZXE/Rh3r4iLywsT63ePFfmHEr9PLff0kl/vlfp1fnLTGi6HEKlnKZ7h4PO235OC6f2ckukqR7F4fyLV+CPHREXYiwVu1P/8Alv8APlt8Gf8AdRFXzVlRmLC4L737cn33uLfw7KoPaCSVqlzkvJk1H4jaURFww4EREAEREASnWTSPoMQgxCAWJcC7kZI+B7nx5H6rlbsNxBlRDHNGbxyMa9h7nAEeea0jTvBfS6CaMC72t6SP68fWAHiLt+0sXUVjvTUDoHG7qd9m/wAOS72/i6QeQXe7Euemtt18Y6d3V6dwjWjiRSkRFdkJGNetY6eqpKNm+22R70rxHH8Nl33lQaSlbFGyNnYY1rG+DQGj5BTOtd6XpWeLYX5d3QQ//Z+aqbGXXIe0E3OrCkupZ+v8DdBYTZ8AXLoysmOFdoiVdS2a5LLJHUMAsK4r0HRLokhWlfZ0oLKBTyYy6a2kbNG+N/YkY5jvBwIPyK7yF8VXrF9pIfmPFMOfTTSQyduNxY7vsciO4ixHcQsZWfWXoE6sHpFML1LRZ7N3StG63vjhzGXAKNSxOY4tcC1wNnNcCCDyIOYK9IsL2F3SUk9etcn6chGcHFnFUjUzgZdNJVOHVjb0UZ5vfYvI8G5fzFp+jWi1RXyhkLeoD9JKR1IxzJ4nk0Zn5q/4Jg8VHAyGIdRgtc73E5uc7vJuVW7bvo06ToRfvS49i/JvShl5M5ERcQOBSDXLgZZPHUtHUlaI5DyewdW/iz/2yq+sDHcFirKd8Eo6jxvG9rhm17e8HP5cU/s+6/S11UfDg/k/3k0nHeWD80ovX0k0XqKCUsmb1b/RyAdSQc2nn7pzC8qGJz3BrAXPJs1rQS4nkAMyvRoVIzipxeVzEGsaGThOGPqZ44Y+3I4MHdfe49wFz5L9K0lK2KNkbBZjGtY0dzQAPkFpGrXQN1GDPUD9ZeLNZv6Jh3gn2zx5DLiVvi4fbV9G4qqEHmMfFjlKG6ssIi7I47qlhBzeESt4OAauXRFZTIV2dErensxtakTqGAWFcVnuiWNLEl69hKmso2jPJ0qYauXegaQT0u6OXpWNHh9NF+C4+0qepVpw70THqSo3Bxgc77Mhjf8AgsrD2fq7tw4c14r8ZNK6zHJdkXyyLthIhWrl3T41Wzfx3D+ZUi3yBVfgYo/qT609W7iWx/ifIf8AJWSFcpdRU7+WepJeGfuNR0gZEbF2hi+RruCvKFJYIZM6XMXRIxZjljyKK5pLBmLPNnaupZNQsZcNeQUajwORegWLV4VTzG8sUUhG4via8jzcCspEqpOLymbHCKFrGhrGhrRuDQAB4AZBc0RY4gEREGQiIgDhNC17S17Q5p3tc0EHxByK6KTCoITeKKOMneWRNYT5tAWUi2UmlhPQwERFqZPrQsyFixY96zoldbMppvJDUZ3MYu3YRi7F2VKksCjZ0PYsaVizXrGlSd3SWDeDPOlbYqV68IbNpZBvHTM+THD8iqvOprrsZekgPKcj4xP/AOi5qw/69oRxzfimMT1gbP8A0jN5ooV+mXc0XeiRvmpI2lq28dmL5OkH+asULlHdWTehxathPDph/d1IH5OVaiksuNv6vQ38m+vHkNwWYHpxuXcHLBZKu0Sq4oXawQygZDnLHlcvjpVjySqG5u44NowOudymOsbSqqbVwUlFIWSktL9m2bpHARsdcbrdYjk4LesexuOkgfPKeowbuLieyxveTl/+Kb6s8Lkra2XEagXs53R8jI4WOz7rGGw8RyVJbbrc7uosxisJPrb4Iml1RRVQiIqImCIiACIiACIiACIiAC0vWniFXT0sctLI6MNlAlLbXsQdi5Pq7QsRxuFuiw8XwtlVBJDJ2JGlp5jk4d4Nj5Jm1qxpVozmspPVdhrJZWDp0WxoVdLDON72DbA4PGTx5OB+S2GJyjGrfGX0FXLh9V1dp9o77hLkLD3ZG7JHeG81XopVbuP6O4cP7XrF80yL4onpscuzbWEyVdnSroKV2sEDgd7nLGlcjpVjSypO7u4qJvCB1TOzU411v/U4R+/v8In/APVUMlS/XjP9HTM4l0z/AINY0f4iqLZr6S+g+1+TJqmkGTf9GORWj+jg8vki9BETXS30TSqRu5sz3efTwh4/Hkqkptrtp3U2IUlY0cBf60EgeL+LX2+yqNFK17Q5pu1wDmnmCLg/ArjfaKlirCpzWPp/I3QemDm6cNFyQAN5JsB4krtFQvB0s0abiFMYHPczrNeHAXzbe2009oZ7rjhyWgN1fY1SZUlUCzgG1D4/+W4bI+Kr7SMZw/rKMuTWn1N5PD4FcM68rHdJKajZt1EgZ7Ld739zGbz+XMhTk4BpNJ1XTuaOfpTG/OPNBqbndHI+ao26ktJja0Fwc+2QfI/Mg7t3HemP01HK/UXCa5R18eo13n/ajCqKir0iqg1gMVFGd5zDAd7nHc+UjcOHhcmtYZhsdNCyGJuzGwbLR+ZJ4km5J5kqC6J1WJxSvbQmTpGAukhFnbQaQ130Lu2RkDsjaC3jCtcgaditgcx4yc6Mbj70T7Ob8T4J7aez7iUYxoJdHHglx+b5s0pzj18SmIvFwzTSgqbdFUR7R9Vzujf919ifJe1+S5edOdN4mmn26DKafAIiKMyEREAEREAERfHuDRc5Dmch8SgwfUXj1umFBD+0qYQeQkDnfdZcrX6/W/h8f7PpZT7seyPjIR+Sbp2VxV+CDfd9zVziuLPusbQU1rBNAP1uMWtu6VozDb8HjgfLlbztC9Z7bCnxAmOZh2BK8WDiMtma/YeOZyPGx34UmtysqHbFFR3dwyfO77sYAHzWmaVurpKkems2al7W2YI2NfYmzA5rM7ngHZ7uFl01rs6tUo9DdpYXwvOsfNY/fLC8qiTzE/RMVQCAQQWnMEG4I5gjeuz0hR2l1cYzStBpqgNJALmMnfHsuIzaRbYdY5Xuu79BaTvyM7gOfpUY+bM1Wq2ivguIY7dH9CTe5xKzJUgEAkAnsgmxPgOK4kqZ4LqpqPSGT1lTtPY9rwGF73EtIcAZX2IFxwBVMVdeKEZJQqb/AD0wl6kkc9awFKdYjfSsZo6YZj6Frv5s13fgAKqyl+hbfT9JZZ98cJle08LMaII/z2vJWXs/S3rhz/1Xnp6kdd4jguF0X1F3AkaNrkwP0nC3uaLvp3CduWey27ZPwOcfsheVqwxj0jDowTd8JMLvBubD9wtH2SqXPC17XNcAWuBa4HcQRYg+RUI0Oc7CcYmoZD9HI7o2E8SOtTv+012z4u7lUbZtuntm1xjr6+BNRliRWURF58PBERAEq1h4VLh9bHiVLld4MnIS8dq3qyNuD339oKn0cOHY3SRzvhjla9vrtBkjcMnM2x1mkHLIjnxXDEsPjqInxSjaje0tcO48QeBBsQeBAUv0TxuXR7EX01SSaOUgl1sgDkyoaPwuA5HfshdvsS/6an0M370eHavwJ1oYeUbbi2oWgkuYJJYTyJErB5O634l4DtTeLUx/U6xpA3ASywE/ZG035q1MeCAQQQRcEG4IO4grkr+UVJYayQZIccM0sg3bUg+vTy/4usuP+0Wk0fao3O/3Jx+cZsrmlkrKwtpcacfojbpJcyFnTvHh2qA/8DUj/Un+3uPHdQH/AIGpP+pXRFH/AMZaf+aM9LLmQz/anSV/ZonD/cZR/jK5NOlk26JzP5dMz/Hmrii3js+1jwpx+iMdJLmRFug+k8/7SoMY43rNn5Qgrth1D1cpvU1re+zJJj8XuarSiZhShD4IpfJYNXJsmNBqDoGftZp5DyBZG34BpPzWzYdqywmCxZSRuI4y3lP/ADCQtoXVVVTImOfI4NjY0ue5xsGtAuSTyspDB42lGP0+FUbpS1oDerFG0Bu28jqsAG7dcngATwUq1cYHLW1L8Sq+sS9xiuMnSbi8Dg1g6rRzHurExOum0kxINZtMoYd3ux3zef3klrAcAB7JvWKSkZFG2ONobGxoaxo3AAWAXObb2h0UOgg/efHsX58hijTzqztREXFDgREQB4+l+M+iUU017ODC2P67+qz5kHyK8bULgfR0ktS4Zzv2GE+xFcX83uePsha9rYxJ9TUQUEHWeXNc4DjJJ1YmnwBLj9cKyYFhLKSmigj7ETGsB52Gbj3k3Pmu72FbdFb774y17ur17xKtLMsGeiIr0gClGvLRdzo46+G4khsyYjfsbV45PFrz+PuVXXVV0rJY3RyNDo3tLHtO5zXCxB8igDSNDtI219IyXLpOxMB6sjbbXkcnDucF7akNE+TR7FXwSkmjltZx4xkno5vrMN2u+13KutcCLjMHMEbj3hed7Usna1ml8L1Xp3D9Oe8j6iIqslC17TXRFmI0+xk2Zl3QPPqu4td7jrAHyPBbCikpVZUpqcHhow0msMnmq7T59LJ+jcQuwtdsQOf6juELz7J9U7swNxbayKX6faBsxBm3HZtWwWa45CQD+zefyPC/Jefq71ovgeKHFCWPYejjmkyLSMhHOT8n+F+Z9D2ffwvKeVpJcV++oQqQcWWBF8BX1WJGEREAEREAERcJpmsaXPIa1oJc5xAAAzJJOQCAOTnAC53cVD9YGmcuMVIoMP60G113A2ExablxPCFu+/Ei/s356c6w58Vl9BwwOMLjsyPGRmHHP1IRxJ3+GR2rQvQyLDorCz53gdNJbf7jOTB8957qvaO0YWcOcnwX3fZ5ktOm5MzNF9GoqCnEUeZ7Ur7WMj7ZuPIcAOA8166IvPqlSVSTnN5bHksaBERaGQsLGsWjpKeSaTsRtvbi47mtHeSQPNZqk+nGKS4tXx4fSG7Gvs93qmQX23ut6kbdrz2u5WGz7N3dZQ6uL+X5I5y3Vk9HU7gclZWTYlUZ2c4R8jK8dct7mMOyPrdytC8/AcFioqaOniFo42ho5uO9znd5JJPeV6C9HSUVhCDCIiyYCIiANV1i6EsxSlLRYVMd3U7zwdxY4+y6wB5EA8FPdWml72O/R9ZdksZLIdvIgtNjA7vHq92XAXtim+tXVuaxvpVILVjANtrcjM1u637xtsjxtblZO8tIXdJ059z5M3hNxeTZ0Wh6vdYIqgKeqOzVtya45dNbeDykFsxxtfmFvi87ubapbVHTqLXz7UPxkpLKCIiXNgtZ0x0FgxFlz9HUNFmSgcODZB6zfmOHI7Milo1p0ZqdN4aMNJrDJTgWm+I4FIKaujdLS7mZ3IaOMEhyc33Du91WDR7Sujr2bdNK1+XWbukZ3PYcx47uRK8zEMNhqIzHMxskZ3tcLjxHI94zU7xfVE+N/S4dO6N4N2se9zXN+pM3MeY812Nnt2lUW7X918+p+n71FJ0WuBbkUNi050jw7q1MJmjGW1JDt5fxoTbzddZ0X/iFsLSUfW47NV/k6PJX8KkKizBprs1IGmuJZEUZn/8AEG5wtDRja4bVQXfhazP4rCm0m0lxLKJjqeI8WR9ALfxZDt/dKxUqwprM2l89ASb4FT0o06osOb+sSDpLXbEzrSu8G+qO91h3qRYjjmKaRy9HE3oaJp6wuejFswZX/wBq/iGjuy9ZergOp+NrukrpDM8m5Y0uDCffkPXf+HzVCpqZkTAyNrWMaLNa1oDQOQA3Lnr3b0ILdt9Xz6l6+XzGIUX/AHHk6LaI0+HxbMQvI63SSuHXef8AS3k0fM5r20RchUqTqyc5vLY0klogiIozIRFqenenceHx7DLOq3DqM4MB/tJO7kOPhcqahQnXmqdNZbNW0llmDrL039Fj9HgP61IMyN8THccvXdw5b+V/c1TaA/o+Dpp2/rkwG0DviZvEf1jkXd9h6ufharNXkj5BiOIAulcekgY/tXOfTyA8fZHDfytXF6HYWULOluLj1vn+OQjOe8wiInyMIiIAIiIAIiIAmusrVWKsmqorMrB1nsB2RMRuIPqy5drjxtvXgaG6yztei4jeOdp2BK8bNyMtmYHsP97ceNt5tK1DTrVrTYm3a/ZVQFmTNG+25srfXb8xwPAp3llSu4btRfJ9aN4TcXoZyKRUuOYngEggrYzJTXtHncWHGCXl7jt3JqpGA6TUtczap5A4gdZhykZ9Zm8eO7vXC3uza1o8yWY819+Q7CopHqoiKtJAiIgAuuSmY7tNa7xaD+a7EWU8GDhHA1vZaG/VaB+S5oixnIBERBkIiIAIsLFsap6SPpKiRsbOFzm48mtGbj3AKaYppxX4tKaXDI3tYe04ZSFu7ae/dCzzv38FYWez612/cWnN8PyRymo8T3tN9ZcdJeGltJVdkntMiO7P2n+7w48j81earJHyCtxQF0rj0kcMmZvvEk9+PJnDK/Ie7oDqmgw/ZmntNWDMG30cR/dg73e+c+QHHf13NlYUrOGIcet8/wAdgnObkERE+RhERABERABERABERABERAGNiOGw1Ebo52Nkjd2mvaCD8ePepRpJqSkif0+FSljwbtifIWub3RTDPyd95WBFhrOjAhFJrKxCgeIcTp3Ej1i3o5SOY9SUd4t4rd8F07oKuwjma15/s5Po3+ADsnfZJW74hhkNQwsnjZJGd7XsDh8Dx71Psd1FUE1zTvfTuPAfSR/dcdoeTlS3OxLatrH3X2cPp6YJo1pI2lFMHaudIKD+qT9LGNzWTW+MU3V+BK6XacY9Sf1qjLgN7nU0jfxx9T5Kjq+z9xH4GpeH48SdV4viVVFLYdeDRlLS2PHZqB+TmD81nM12Uh3wTjwMZ/1BJS2ReR/x+K9TbpY8yiIp4/XXR8IJ/Pox/qKwp9eMf9nSuJ4bdQ0fINKxHZF4/wDG/qvUz0seZUEUpbrExmqypKPI7i2nll/EbN+IXc3QvSWv/rEphjO8PmDBb+HADfwcnaXs/cS+NqPj5aeJo68VwN4xnS+ipL9POwOHqA7cn3G3I87LRcS1sVFS/ocNp3F7smuczpJD3tibcDxJPgthwPUJSR2dVTPmO8sYOij87EvPxCoeEYFTUjNimiZE3iGNAv3uO9x7zdXdtsK3paz959vD6euSGVZvgSXA9TtZWyCfFZnNvvjDw+Yj2S7NsY7m38lWcFwGmoohFTRtjjG8NGbjzc45uPeSV6CK8SUVhEOchERZMBERABERABERABERABERABERABERABERABfAiIA0LWN2SoVjPaKIgydOGdpWjVxvCIgGVAr6iIMBERABERABERABERABERABER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78" name="Picture 58" descr="https://encrypted-tbn3.gstatic.com/images?q=tbn:ANd9GcRPaJbLmB-vtAhy08MtxZRbIRNdUyUUJf3e29i0L64Pcz4VRFmDc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835696" cy="184389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123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Maths Competition</vt:lpstr>
      <vt:lpstr>Where it was held? </vt:lpstr>
      <vt:lpstr>Schools</vt:lpstr>
      <vt:lpstr>Rounds</vt:lpstr>
      <vt:lpstr>Were We Came?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Maths Competition</dc:title>
  <dc:creator>Owner</dc:creator>
  <cp:lastModifiedBy>Owner</cp:lastModifiedBy>
  <cp:revision>7</cp:revision>
  <dcterms:created xsi:type="dcterms:W3CDTF">2014-03-13T07:12:45Z</dcterms:created>
  <dcterms:modified xsi:type="dcterms:W3CDTF">2014-03-13T08:16:01Z</dcterms:modified>
</cp:coreProperties>
</file>