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4"/>
  </p:sldMasterIdLst>
  <p:notesMasterIdLst>
    <p:notesMasterId r:id="rId18"/>
  </p:notesMasterIdLst>
  <p:sldIdLst>
    <p:sldId id="256" r:id="rId5"/>
    <p:sldId id="260" r:id="rId6"/>
    <p:sldId id="273" r:id="rId7"/>
    <p:sldId id="271" r:id="rId8"/>
    <p:sldId id="259" r:id="rId9"/>
    <p:sldId id="261" r:id="rId10"/>
    <p:sldId id="262" r:id="rId11"/>
    <p:sldId id="272" r:id="rId12"/>
    <p:sldId id="263" r:id="rId13"/>
    <p:sldId id="270" r:id="rId14"/>
    <p:sldId id="265" r:id="rId15"/>
    <p:sldId id="269" r:id="rId16"/>
    <p:sldId id="26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609AE75-1CE2-85A8-5C12-1512B0B51C39}" v="249" dt="2023-09-19T13:26:08.109"/>
    <p1510:client id="{4E534FD5-F9C1-C854-02D9-45069B3A645A}" v="20" dt="2023-09-19T15:14:34.398"/>
    <p1510:client id="{8B5BC63D-2B1D-3485-B6A7-190C8491A5C3}" v="54" dt="2023-09-19T14:26:20.140"/>
    <p1510:client id="{E8D1B08D-B549-4644-B1B0-D0012FE79D52}" v="103" dt="2023-09-19T14:16:29.34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12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20" y="1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mma Hollick" userId="S::jhollick@barnesfarm-jun.essex.sch.uk::d6b9d6c9-6ca2-459f-92e4-8b08de2fa1c9" providerId="AD" clId="Web-{A7ABAC8C-A4E0-86DF-FB52-986727E3AEF2}"/>
    <pc:docChg chg="modSld">
      <pc:chgData name="Jemma Hollick" userId="S::jhollick@barnesfarm-jun.essex.sch.uk::d6b9d6c9-6ca2-459f-92e4-8b08de2fa1c9" providerId="AD" clId="Web-{A7ABAC8C-A4E0-86DF-FB52-986727E3AEF2}" dt="2022-09-22T16:44:13.424" v="33" actId="20577"/>
      <pc:docMkLst>
        <pc:docMk/>
      </pc:docMkLst>
      <pc:sldChg chg="modSp">
        <pc:chgData name="Jemma Hollick" userId="S::jhollick@barnesfarm-jun.essex.sch.uk::d6b9d6c9-6ca2-459f-92e4-8b08de2fa1c9" providerId="AD" clId="Web-{A7ABAC8C-A4E0-86DF-FB52-986727E3AEF2}" dt="2022-09-22T16:42:56.059" v="10" actId="1076"/>
        <pc:sldMkLst>
          <pc:docMk/>
          <pc:sldMk cId="1826550382" sldId="256"/>
        </pc:sldMkLst>
        <pc:picChg chg="mod">
          <ac:chgData name="Jemma Hollick" userId="S::jhollick@barnesfarm-jun.essex.sch.uk::d6b9d6c9-6ca2-459f-92e4-8b08de2fa1c9" providerId="AD" clId="Web-{A7ABAC8C-A4E0-86DF-FB52-986727E3AEF2}" dt="2022-09-22T16:42:56.059" v="10" actId="1076"/>
          <ac:picMkLst>
            <pc:docMk/>
            <pc:sldMk cId="1826550382" sldId="256"/>
            <ac:picMk id="4" creationId="{00000000-0000-0000-0000-000000000000}"/>
          </ac:picMkLst>
        </pc:picChg>
      </pc:sldChg>
      <pc:sldChg chg="modSp">
        <pc:chgData name="Jemma Hollick" userId="S::jhollick@barnesfarm-jun.essex.sch.uk::d6b9d6c9-6ca2-459f-92e4-8b08de2fa1c9" providerId="AD" clId="Web-{A7ABAC8C-A4E0-86DF-FB52-986727E3AEF2}" dt="2022-09-22T16:44:13.424" v="33" actId="20577"/>
        <pc:sldMkLst>
          <pc:docMk/>
          <pc:sldMk cId="1562821393" sldId="259"/>
        </pc:sldMkLst>
        <pc:spChg chg="mod">
          <ac:chgData name="Jemma Hollick" userId="S::jhollick@barnesfarm-jun.essex.sch.uk::d6b9d6c9-6ca2-459f-92e4-8b08de2fa1c9" providerId="AD" clId="Web-{A7ABAC8C-A4E0-86DF-FB52-986727E3AEF2}" dt="2022-09-22T16:44:13.424" v="33" actId="20577"/>
          <ac:spMkLst>
            <pc:docMk/>
            <pc:sldMk cId="1562821393" sldId="259"/>
            <ac:spMk id="3" creationId="{00000000-0000-0000-0000-000000000000}"/>
          </ac:spMkLst>
        </pc:spChg>
      </pc:sldChg>
      <pc:sldChg chg="modSp">
        <pc:chgData name="Jemma Hollick" userId="S::jhollick@barnesfarm-jun.essex.sch.uk::d6b9d6c9-6ca2-459f-92e4-8b08de2fa1c9" providerId="AD" clId="Web-{A7ABAC8C-A4E0-86DF-FB52-986727E3AEF2}" dt="2022-09-22T16:40:57.969" v="4" actId="20577"/>
        <pc:sldMkLst>
          <pc:docMk/>
          <pc:sldMk cId="2271519112" sldId="263"/>
        </pc:sldMkLst>
        <pc:spChg chg="mod">
          <ac:chgData name="Jemma Hollick" userId="S::jhollick@barnesfarm-jun.essex.sch.uk::d6b9d6c9-6ca2-459f-92e4-8b08de2fa1c9" providerId="AD" clId="Web-{A7ABAC8C-A4E0-86DF-FB52-986727E3AEF2}" dt="2022-09-22T16:40:57.969" v="4" actId="20577"/>
          <ac:spMkLst>
            <pc:docMk/>
            <pc:sldMk cId="2271519112" sldId="263"/>
            <ac:spMk id="3" creationId="{00000000-0000-0000-0000-000000000000}"/>
          </ac:spMkLst>
        </pc:spChg>
      </pc:sldChg>
      <pc:sldChg chg="addSp modSp">
        <pc:chgData name="Jemma Hollick" userId="S::jhollick@barnesfarm-jun.essex.sch.uk::d6b9d6c9-6ca2-459f-92e4-8b08de2fa1c9" providerId="AD" clId="Web-{A7ABAC8C-A4E0-86DF-FB52-986727E3AEF2}" dt="2022-09-22T16:42:28.400" v="9" actId="1076"/>
        <pc:sldMkLst>
          <pc:docMk/>
          <pc:sldMk cId="1279140006" sldId="273"/>
        </pc:sldMkLst>
        <pc:spChg chg="mod">
          <ac:chgData name="Jemma Hollick" userId="S::jhollick@barnesfarm-jun.essex.sch.uk::d6b9d6c9-6ca2-459f-92e4-8b08de2fa1c9" providerId="AD" clId="Web-{A7ABAC8C-A4E0-86DF-FB52-986727E3AEF2}" dt="2022-09-22T16:41:27.956" v="5" actId="1076"/>
          <ac:spMkLst>
            <pc:docMk/>
            <pc:sldMk cId="1279140006" sldId="273"/>
            <ac:spMk id="4" creationId="{00000000-0000-0000-0000-000000000000}"/>
          </ac:spMkLst>
        </pc:spChg>
        <pc:spChg chg="mod">
          <ac:chgData name="Jemma Hollick" userId="S::jhollick@barnesfarm-jun.essex.sch.uk::d6b9d6c9-6ca2-459f-92e4-8b08de2fa1c9" providerId="AD" clId="Web-{A7ABAC8C-A4E0-86DF-FB52-986727E3AEF2}" dt="2022-09-22T16:42:28.400" v="9" actId="1076"/>
          <ac:spMkLst>
            <pc:docMk/>
            <pc:sldMk cId="1279140006" sldId="273"/>
            <ac:spMk id="5" creationId="{00000000-0000-0000-0000-000000000000}"/>
          </ac:spMkLst>
        </pc:spChg>
        <pc:picChg chg="add mod">
          <ac:chgData name="Jemma Hollick" userId="S::jhollick@barnesfarm-jun.essex.sch.uk::d6b9d6c9-6ca2-459f-92e4-8b08de2fa1c9" providerId="AD" clId="Web-{A7ABAC8C-A4E0-86DF-FB52-986727E3AEF2}" dt="2022-09-22T16:42:24.619" v="8" actId="1076"/>
          <ac:picMkLst>
            <pc:docMk/>
            <pc:sldMk cId="1279140006" sldId="273"/>
            <ac:picMk id="7" creationId="{16644E2F-DADB-408D-D769-DA3A4D4D22AA}"/>
          </ac:picMkLst>
        </pc:picChg>
        <pc:picChg chg="mod">
          <ac:chgData name="Jemma Hollick" userId="S::jhollick@barnesfarm-jun.essex.sch.uk::d6b9d6c9-6ca2-459f-92e4-8b08de2fa1c9" providerId="AD" clId="Web-{A7ABAC8C-A4E0-86DF-FB52-986727E3AEF2}" dt="2022-09-22T16:41:30.628" v="6" actId="1076"/>
          <ac:picMkLst>
            <pc:docMk/>
            <pc:sldMk cId="1279140006" sldId="273"/>
            <ac:picMk id="8" creationId="{00000000-0000-0000-0000-000000000000}"/>
          </ac:picMkLst>
        </pc:picChg>
      </pc:sldChg>
    </pc:docChg>
  </pc:docChgLst>
  <pc:docChgLst>
    <pc:chgData name="Adam Loveridge" userId="S::aloveridge@barnesfarm-jun.essex.sch.uk::1ef73676-1bcf-4cd6-9943-5dc0d1b7f420" providerId="AD" clId="Web-{4E534FD5-F9C1-C854-02D9-45069B3A645A}"/>
    <pc:docChg chg="modSld">
      <pc:chgData name="Adam Loveridge" userId="S::aloveridge@barnesfarm-jun.essex.sch.uk::1ef73676-1bcf-4cd6-9943-5dc0d1b7f420" providerId="AD" clId="Web-{4E534FD5-F9C1-C854-02D9-45069B3A645A}" dt="2023-09-19T15:14:34.398" v="12" actId="20577"/>
      <pc:docMkLst>
        <pc:docMk/>
      </pc:docMkLst>
      <pc:sldChg chg="addSp delSp modSp">
        <pc:chgData name="Adam Loveridge" userId="S::aloveridge@barnesfarm-jun.essex.sch.uk::1ef73676-1bcf-4cd6-9943-5dc0d1b7f420" providerId="AD" clId="Web-{4E534FD5-F9C1-C854-02D9-45069B3A645A}" dt="2023-09-19T15:09:29.998" v="10" actId="1076"/>
        <pc:sldMkLst>
          <pc:docMk/>
          <pc:sldMk cId="3341097410" sldId="260"/>
        </pc:sldMkLst>
        <pc:spChg chg="mod">
          <ac:chgData name="Adam Loveridge" userId="S::aloveridge@barnesfarm-jun.essex.sch.uk::1ef73676-1bcf-4cd6-9943-5dc0d1b7f420" providerId="AD" clId="Web-{4E534FD5-F9C1-C854-02D9-45069B3A645A}" dt="2023-09-19T15:08:26.308" v="3" actId="20577"/>
          <ac:spMkLst>
            <pc:docMk/>
            <pc:sldMk cId="3341097410" sldId="260"/>
            <ac:spMk id="19" creationId="{3E03B4A5-9848-423E-B29D-5427EE9FAFDA}"/>
          </ac:spMkLst>
        </pc:spChg>
        <pc:picChg chg="add mod">
          <ac:chgData name="Adam Loveridge" userId="S::aloveridge@barnesfarm-jun.essex.sch.uk::1ef73676-1bcf-4cd6-9943-5dc0d1b7f420" providerId="AD" clId="Web-{4E534FD5-F9C1-C854-02D9-45069B3A645A}" dt="2023-09-19T15:09:29.998" v="10" actId="1076"/>
          <ac:picMkLst>
            <pc:docMk/>
            <pc:sldMk cId="3341097410" sldId="260"/>
            <ac:picMk id="2" creationId="{3B81D44D-5AF0-4371-9C05-7823670B8467}"/>
          </ac:picMkLst>
        </pc:picChg>
        <pc:picChg chg="del">
          <ac:chgData name="Adam Loveridge" userId="S::aloveridge@barnesfarm-jun.essex.sch.uk::1ef73676-1bcf-4cd6-9943-5dc0d1b7f420" providerId="AD" clId="Web-{4E534FD5-F9C1-C854-02D9-45069B3A645A}" dt="2023-09-19T15:09:05.169" v="4"/>
          <ac:picMkLst>
            <pc:docMk/>
            <pc:sldMk cId="3341097410" sldId="260"/>
            <ac:picMk id="1036" creationId="{89BE591E-01BB-C750-7CF1-C74CA0CE65AF}"/>
          </ac:picMkLst>
        </pc:picChg>
      </pc:sldChg>
      <pc:sldChg chg="modSp">
        <pc:chgData name="Adam Loveridge" userId="S::aloveridge@barnesfarm-jun.essex.sch.uk::1ef73676-1bcf-4cd6-9943-5dc0d1b7f420" providerId="AD" clId="Web-{4E534FD5-F9C1-C854-02D9-45069B3A645A}" dt="2023-09-19T15:14:34.398" v="12" actId="20577"/>
        <pc:sldMkLst>
          <pc:docMk/>
          <pc:sldMk cId="3931912024" sldId="267"/>
        </pc:sldMkLst>
        <pc:spChg chg="mod">
          <ac:chgData name="Adam Loveridge" userId="S::aloveridge@barnesfarm-jun.essex.sch.uk::1ef73676-1bcf-4cd6-9943-5dc0d1b7f420" providerId="AD" clId="Web-{4E534FD5-F9C1-C854-02D9-45069B3A645A}" dt="2023-09-19T15:14:34.398" v="12" actId="20577"/>
          <ac:spMkLst>
            <pc:docMk/>
            <pc:sldMk cId="3931912024" sldId="267"/>
            <ac:spMk id="3" creationId="{00000000-0000-0000-0000-000000000000}"/>
          </ac:spMkLst>
        </pc:spChg>
      </pc:sldChg>
    </pc:docChg>
  </pc:docChgLst>
  <pc:docChgLst>
    <pc:chgData name="Adam Loveridge" userId="S::aloveridge@barnesfarm-jun.essex.sch.uk::1ef73676-1bcf-4cd6-9943-5dc0d1b7f420" providerId="AD" clId="Web-{3609AE75-1CE2-85A8-5C12-1512B0B51C39}"/>
    <pc:docChg chg="modSld">
      <pc:chgData name="Adam Loveridge" userId="S::aloveridge@barnesfarm-jun.essex.sch.uk::1ef73676-1bcf-4cd6-9943-5dc0d1b7f420" providerId="AD" clId="Web-{3609AE75-1CE2-85A8-5C12-1512B0B51C39}" dt="2023-09-19T13:26:08.109" v="145" actId="20577"/>
      <pc:docMkLst>
        <pc:docMk/>
      </pc:docMkLst>
      <pc:sldChg chg="modSp">
        <pc:chgData name="Adam Loveridge" userId="S::aloveridge@barnesfarm-jun.essex.sch.uk::1ef73676-1bcf-4cd6-9943-5dc0d1b7f420" providerId="AD" clId="Web-{3609AE75-1CE2-85A8-5C12-1512B0B51C39}" dt="2023-09-19T13:21:17.449" v="37" actId="1076"/>
        <pc:sldMkLst>
          <pc:docMk/>
          <pc:sldMk cId="1826550382" sldId="256"/>
        </pc:sldMkLst>
        <pc:picChg chg="mod">
          <ac:chgData name="Adam Loveridge" userId="S::aloveridge@barnesfarm-jun.essex.sch.uk::1ef73676-1bcf-4cd6-9943-5dc0d1b7f420" providerId="AD" clId="Web-{3609AE75-1CE2-85A8-5C12-1512B0B51C39}" dt="2023-09-19T13:21:17.449" v="37" actId="1076"/>
          <ac:picMkLst>
            <pc:docMk/>
            <pc:sldMk cId="1826550382" sldId="256"/>
            <ac:picMk id="4" creationId="{00000000-0000-0000-0000-000000000000}"/>
          </ac:picMkLst>
        </pc:picChg>
      </pc:sldChg>
      <pc:sldChg chg="modSp">
        <pc:chgData name="Adam Loveridge" userId="S::aloveridge@barnesfarm-jun.essex.sch.uk::1ef73676-1bcf-4cd6-9943-5dc0d1b7f420" providerId="AD" clId="Web-{3609AE75-1CE2-85A8-5C12-1512B0B51C39}" dt="2023-09-19T13:20:41.322" v="35" actId="20577"/>
        <pc:sldMkLst>
          <pc:docMk/>
          <pc:sldMk cId="1562821393" sldId="259"/>
        </pc:sldMkLst>
        <pc:spChg chg="mod">
          <ac:chgData name="Adam Loveridge" userId="S::aloveridge@barnesfarm-jun.essex.sch.uk::1ef73676-1bcf-4cd6-9943-5dc0d1b7f420" providerId="AD" clId="Web-{3609AE75-1CE2-85A8-5C12-1512B0B51C39}" dt="2023-09-19T13:20:41.322" v="35" actId="20577"/>
          <ac:spMkLst>
            <pc:docMk/>
            <pc:sldMk cId="1562821393" sldId="259"/>
            <ac:spMk id="3" creationId="{00000000-0000-0000-0000-000000000000}"/>
          </ac:spMkLst>
        </pc:spChg>
      </pc:sldChg>
      <pc:sldChg chg="delSp modSp">
        <pc:chgData name="Adam Loveridge" userId="S::aloveridge@barnesfarm-jun.essex.sch.uk::1ef73676-1bcf-4cd6-9943-5dc0d1b7f420" providerId="AD" clId="Web-{3609AE75-1CE2-85A8-5C12-1512B0B51C39}" dt="2023-09-19T13:19:32.989" v="17" actId="20577"/>
        <pc:sldMkLst>
          <pc:docMk/>
          <pc:sldMk cId="3341097410" sldId="260"/>
        </pc:sldMkLst>
        <pc:spChg chg="mod">
          <ac:chgData name="Adam Loveridge" userId="S::aloveridge@barnesfarm-jun.essex.sch.uk::1ef73676-1bcf-4cd6-9943-5dc0d1b7f420" providerId="AD" clId="Web-{3609AE75-1CE2-85A8-5C12-1512B0B51C39}" dt="2023-09-19T13:15:42.489" v="1" actId="20577"/>
          <ac:spMkLst>
            <pc:docMk/>
            <pc:sldMk cId="3341097410" sldId="260"/>
            <ac:spMk id="14" creationId="{7D8D0BE7-A742-4841-A87D-9EA3F3377BAD}"/>
          </ac:spMkLst>
        </pc:spChg>
        <pc:spChg chg="mod">
          <ac:chgData name="Adam Loveridge" userId="S::aloveridge@barnesfarm-jun.essex.sch.uk::1ef73676-1bcf-4cd6-9943-5dc0d1b7f420" providerId="AD" clId="Web-{3609AE75-1CE2-85A8-5C12-1512B0B51C39}" dt="2023-09-19T13:16:03.803" v="9" actId="1076"/>
          <ac:spMkLst>
            <pc:docMk/>
            <pc:sldMk cId="3341097410" sldId="260"/>
            <ac:spMk id="17" creationId="{9241ADDA-5FFA-42E8-98D2-94C6BAAAD178}"/>
          </ac:spMkLst>
        </pc:spChg>
        <pc:spChg chg="mod">
          <ac:chgData name="Adam Loveridge" userId="S::aloveridge@barnesfarm-jun.essex.sch.uk::1ef73676-1bcf-4cd6-9943-5dc0d1b7f420" providerId="AD" clId="Web-{3609AE75-1CE2-85A8-5C12-1512B0B51C39}" dt="2023-09-19T13:15:59.459" v="8" actId="1076"/>
          <ac:spMkLst>
            <pc:docMk/>
            <pc:sldMk cId="3341097410" sldId="260"/>
            <ac:spMk id="18" creationId="{074288FC-561F-4B40-8DA0-38F06A299240}"/>
          </ac:spMkLst>
        </pc:spChg>
        <pc:spChg chg="mod">
          <ac:chgData name="Adam Loveridge" userId="S::aloveridge@barnesfarm-jun.essex.sch.uk::1ef73676-1bcf-4cd6-9943-5dc0d1b7f420" providerId="AD" clId="Web-{3609AE75-1CE2-85A8-5C12-1512B0B51C39}" dt="2023-09-19T13:19:32.989" v="17" actId="20577"/>
          <ac:spMkLst>
            <pc:docMk/>
            <pc:sldMk cId="3341097410" sldId="260"/>
            <ac:spMk id="19" creationId="{3E03B4A5-9848-423E-B29D-5427EE9FAFDA}"/>
          </ac:spMkLst>
        </pc:spChg>
        <pc:picChg chg="del">
          <ac:chgData name="Adam Loveridge" userId="S::aloveridge@barnesfarm-jun.essex.sch.uk::1ef73676-1bcf-4cd6-9943-5dc0d1b7f420" providerId="AD" clId="Web-{3609AE75-1CE2-85A8-5C12-1512B0B51C39}" dt="2023-09-19T13:15:39.989" v="0"/>
          <ac:picMkLst>
            <pc:docMk/>
            <pc:sldMk cId="3341097410" sldId="260"/>
            <ac:picMk id="3" creationId="{226F45B3-0ABA-44B7-9ED3-BBD238081562}"/>
          </ac:picMkLst>
        </pc:picChg>
        <pc:picChg chg="del">
          <ac:chgData name="Adam Loveridge" userId="S::aloveridge@barnesfarm-jun.essex.sch.uk::1ef73676-1bcf-4cd6-9943-5dc0d1b7f420" providerId="AD" clId="Web-{3609AE75-1CE2-85A8-5C12-1512B0B51C39}" dt="2023-09-19T13:17:41.075" v="11"/>
          <ac:picMkLst>
            <pc:docMk/>
            <pc:sldMk cId="3341097410" sldId="260"/>
            <ac:picMk id="8" creationId="{7016A3C8-A429-4F0B-AE6E-827A4F0D69EB}"/>
          </ac:picMkLst>
        </pc:picChg>
        <pc:picChg chg="del">
          <ac:chgData name="Adam Loveridge" userId="S::aloveridge@barnesfarm-jun.essex.sch.uk::1ef73676-1bcf-4cd6-9943-5dc0d1b7f420" providerId="AD" clId="Web-{3609AE75-1CE2-85A8-5C12-1512B0B51C39}" dt="2023-09-19T13:17:38.481" v="10"/>
          <ac:picMkLst>
            <pc:docMk/>
            <pc:sldMk cId="3341097410" sldId="260"/>
            <ac:picMk id="1026" creationId="{00000000-0000-0000-0000-000000000000}"/>
          </ac:picMkLst>
        </pc:picChg>
      </pc:sldChg>
      <pc:sldChg chg="modSp">
        <pc:chgData name="Adam Loveridge" userId="S::aloveridge@barnesfarm-jun.essex.sch.uk::1ef73676-1bcf-4cd6-9943-5dc0d1b7f420" providerId="AD" clId="Web-{3609AE75-1CE2-85A8-5C12-1512B0B51C39}" dt="2023-09-19T13:24:27.993" v="115" actId="20577"/>
        <pc:sldMkLst>
          <pc:docMk/>
          <pc:sldMk cId="3904572194" sldId="262"/>
        </pc:sldMkLst>
        <pc:spChg chg="mod">
          <ac:chgData name="Adam Loveridge" userId="S::aloveridge@barnesfarm-jun.essex.sch.uk::1ef73676-1bcf-4cd6-9943-5dc0d1b7f420" providerId="AD" clId="Web-{3609AE75-1CE2-85A8-5C12-1512B0B51C39}" dt="2023-09-19T13:23:40.631" v="86" actId="20577"/>
          <ac:spMkLst>
            <pc:docMk/>
            <pc:sldMk cId="3904572194" sldId="262"/>
            <ac:spMk id="3" creationId="{D6BDD646-A3B3-4333-91A3-26CFC4BE1EB8}"/>
          </ac:spMkLst>
        </pc:spChg>
        <pc:spChg chg="mod">
          <ac:chgData name="Adam Loveridge" userId="S::aloveridge@barnesfarm-jun.essex.sch.uk::1ef73676-1bcf-4cd6-9943-5dc0d1b7f420" providerId="AD" clId="Web-{3609AE75-1CE2-85A8-5C12-1512B0B51C39}" dt="2023-09-19T13:24:27.993" v="115" actId="20577"/>
          <ac:spMkLst>
            <pc:docMk/>
            <pc:sldMk cId="3904572194" sldId="262"/>
            <ac:spMk id="4" creationId="{5358FD40-67FD-4668-9C0E-4435F7AA1CB3}"/>
          </ac:spMkLst>
        </pc:spChg>
      </pc:sldChg>
      <pc:sldChg chg="modSp">
        <pc:chgData name="Adam Loveridge" userId="S::aloveridge@barnesfarm-jun.essex.sch.uk::1ef73676-1bcf-4cd6-9943-5dc0d1b7f420" providerId="AD" clId="Web-{3609AE75-1CE2-85A8-5C12-1512B0B51C39}" dt="2023-09-19T13:25:37.982" v="139" actId="20577"/>
        <pc:sldMkLst>
          <pc:docMk/>
          <pc:sldMk cId="2271519112" sldId="263"/>
        </pc:sldMkLst>
        <pc:spChg chg="mod">
          <ac:chgData name="Adam Loveridge" userId="S::aloveridge@barnesfarm-jun.essex.sch.uk::1ef73676-1bcf-4cd6-9943-5dc0d1b7f420" providerId="AD" clId="Web-{3609AE75-1CE2-85A8-5C12-1512B0B51C39}" dt="2023-09-19T13:25:37.982" v="139" actId="20577"/>
          <ac:spMkLst>
            <pc:docMk/>
            <pc:sldMk cId="2271519112" sldId="263"/>
            <ac:spMk id="3" creationId="{00000000-0000-0000-0000-000000000000}"/>
          </ac:spMkLst>
        </pc:spChg>
      </pc:sldChg>
      <pc:sldChg chg="modSp">
        <pc:chgData name="Adam Loveridge" userId="S::aloveridge@barnesfarm-jun.essex.sch.uk::1ef73676-1bcf-4cd6-9943-5dc0d1b7f420" providerId="AD" clId="Web-{3609AE75-1CE2-85A8-5C12-1512B0B51C39}" dt="2023-09-19T13:26:08.109" v="145" actId="20577"/>
        <pc:sldMkLst>
          <pc:docMk/>
          <pc:sldMk cId="2290788706" sldId="265"/>
        </pc:sldMkLst>
        <pc:spChg chg="mod">
          <ac:chgData name="Adam Loveridge" userId="S::aloveridge@barnesfarm-jun.essex.sch.uk::1ef73676-1bcf-4cd6-9943-5dc0d1b7f420" providerId="AD" clId="Web-{3609AE75-1CE2-85A8-5C12-1512B0B51C39}" dt="2023-09-19T13:26:08.109" v="145" actId="20577"/>
          <ac:spMkLst>
            <pc:docMk/>
            <pc:sldMk cId="2290788706" sldId="265"/>
            <ac:spMk id="3" creationId="{00000000-0000-0000-0000-000000000000}"/>
          </ac:spMkLst>
        </pc:spChg>
      </pc:sldChg>
      <pc:sldChg chg="modSp">
        <pc:chgData name="Adam Loveridge" userId="S::aloveridge@barnesfarm-jun.essex.sch.uk::1ef73676-1bcf-4cd6-9943-5dc0d1b7f420" providerId="AD" clId="Web-{3609AE75-1CE2-85A8-5C12-1512B0B51C39}" dt="2023-09-19T13:25:08.136" v="130" actId="20577"/>
        <pc:sldMkLst>
          <pc:docMk/>
          <pc:sldMk cId="386139584" sldId="272"/>
        </pc:sldMkLst>
        <pc:spChg chg="mod">
          <ac:chgData name="Adam Loveridge" userId="S::aloveridge@barnesfarm-jun.essex.sch.uk::1ef73676-1bcf-4cd6-9943-5dc0d1b7f420" providerId="AD" clId="Web-{3609AE75-1CE2-85A8-5C12-1512B0B51C39}" dt="2023-09-19T13:24:40.072" v="117" actId="20577"/>
          <ac:spMkLst>
            <pc:docMk/>
            <pc:sldMk cId="386139584" sldId="272"/>
            <ac:spMk id="7" creationId="{02AFDC7F-93D0-4196-A02C-4FCF23094BC4}"/>
          </ac:spMkLst>
        </pc:spChg>
        <pc:spChg chg="mod">
          <ac:chgData name="Adam Loveridge" userId="S::aloveridge@barnesfarm-jun.essex.sch.uk::1ef73676-1bcf-4cd6-9943-5dc0d1b7f420" providerId="AD" clId="Web-{3609AE75-1CE2-85A8-5C12-1512B0B51C39}" dt="2023-09-19T13:25:08.136" v="130" actId="20577"/>
          <ac:spMkLst>
            <pc:docMk/>
            <pc:sldMk cId="386139584" sldId="272"/>
            <ac:spMk id="9" creationId="{9258ACDF-D4E6-40C5-BAA8-814781927374}"/>
          </ac:spMkLst>
        </pc:spChg>
      </pc:sldChg>
    </pc:docChg>
  </pc:docChgLst>
  <pc:docChgLst>
    <pc:chgData name="Adam Williams" userId="S::awilliams@barnesfarm-jun.essex.sch.uk::7db7f79a-9043-4d61-b130-df348e71205b" providerId="AD" clId="Web-{6634216A-C4ED-4787-1674-26BF5ADC4C3B}"/>
    <pc:docChg chg="addSld delSld modSld">
      <pc:chgData name="Adam Williams" userId="S::awilliams@barnesfarm-jun.essex.sch.uk::7db7f79a-9043-4d61-b130-df348e71205b" providerId="AD" clId="Web-{6634216A-C4ED-4787-1674-26BF5ADC4C3B}" dt="2021-09-22T15:16:19.479" v="510"/>
      <pc:docMkLst>
        <pc:docMk/>
      </pc:docMkLst>
      <pc:sldChg chg="modSp">
        <pc:chgData name="Adam Williams" userId="S::awilliams@barnesfarm-jun.essex.sch.uk::7db7f79a-9043-4d61-b130-df348e71205b" providerId="AD" clId="Web-{6634216A-C4ED-4787-1674-26BF5ADC4C3B}" dt="2021-09-22T14:25:19.236" v="237" actId="20577"/>
        <pc:sldMkLst>
          <pc:docMk/>
          <pc:sldMk cId="1826550382" sldId="256"/>
        </pc:sldMkLst>
        <pc:spChg chg="mod">
          <ac:chgData name="Adam Williams" userId="S::awilliams@barnesfarm-jun.essex.sch.uk::7db7f79a-9043-4d61-b130-df348e71205b" providerId="AD" clId="Web-{6634216A-C4ED-4787-1674-26BF5ADC4C3B}" dt="2021-09-22T14:25:19.236" v="237" actId="20577"/>
          <ac:spMkLst>
            <pc:docMk/>
            <pc:sldMk cId="1826550382" sldId="256"/>
            <ac:spMk id="3" creationId="{C59C6A21-F095-47B4-8676-A56498271B98}"/>
          </ac:spMkLst>
        </pc:spChg>
      </pc:sldChg>
      <pc:sldChg chg="addSp delSp modSp modNotes">
        <pc:chgData name="Adam Williams" userId="S::awilliams@barnesfarm-jun.essex.sch.uk::7db7f79a-9043-4d61-b130-df348e71205b" providerId="AD" clId="Web-{6634216A-C4ED-4787-1674-26BF5ADC4C3B}" dt="2021-09-22T15:16:19.479" v="510"/>
        <pc:sldMkLst>
          <pc:docMk/>
          <pc:sldMk cId="3341097410" sldId="260"/>
        </pc:sldMkLst>
        <pc:spChg chg="del mod">
          <ac:chgData name="Adam Williams" userId="S::awilliams@barnesfarm-jun.essex.sch.uk::7db7f79a-9043-4d61-b130-df348e71205b" providerId="AD" clId="Web-{6634216A-C4ED-4787-1674-26BF5ADC4C3B}" dt="2021-09-22T14:27:21.926" v="247"/>
          <ac:spMkLst>
            <pc:docMk/>
            <pc:sldMk cId="3341097410" sldId="260"/>
            <ac:spMk id="2" creationId="{00000000-0000-0000-0000-000000000000}"/>
          </ac:spMkLst>
        </pc:spChg>
        <pc:spChg chg="del">
          <ac:chgData name="Adam Williams" userId="S::awilliams@barnesfarm-jun.essex.sch.uk::7db7f79a-9043-4d61-b130-df348e71205b" providerId="AD" clId="Web-{6634216A-C4ED-4787-1674-26BF5ADC4C3B}" dt="2021-09-22T14:27:31.317" v="252"/>
          <ac:spMkLst>
            <pc:docMk/>
            <pc:sldMk cId="3341097410" sldId="260"/>
            <ac:spMk id="3" creationId="{00000000-0000-0000-0000-000000000000}"/>
          </ac:spMkLst>
        </pc:spChg>
        <pc:spChg chg="del mod">
          <ac:chgData name="Adam Williams" userId="S::awilliams@barnesfarm-jun.essex.sch.uk::7db7f79a-9043-4d61-b130-df348e71205b" providerId="AD" clId="Web-{6634216A-C4ED-4787-1674-26BF5ADC4C3B}" dt="2021-09-22T14:27:25.833" v="249"/>
          <ac:spMkLst>
            <pc:docMk/>
            <pc:sldMk cId="3341097410" sldId="260"/>
            <ac:spMk id="4" creationId="{00000000-0000-0000-0000-000000000000}"/>
          </ac:spMkLst>
        </pc:spChg>
        <pc:spChg chg="del">
          <ac:chgData name="Adam Williams" userId="S::awilliams@barnesfarm-jun.essex.sch.uk::7db7f79a-9043-4d61-b130-df348e71205b" providerId="AD" clId="Web-{6634216A-C4ED-4787-1674-26BF5ADC4C3B}" dt="2021-09-22T14:27:36.489" v="254"/>
          <ac:spMkLst>
            <pc:docMk/>
            <pc:sldMk cId="3341097410" sldId="260"/>
            <ac:spMk id="5" creationId="{00000000-0000-0000-0000-000000000000}"/>
          </ac:spMkLst>
        </pc:spChg>
        <pc:spChg chg="add del mod">
          <ac:chgData name="Adam Williams" userId="S::awilliams@barnesfarm-jun.essex.sch.uk::7db7f79a-9043-4d61-b130-df348e71205b" providerId="AD" clId="Web-{6634216A-C4ED-4787-1674-26BF5ADC4C3B}" dt="2021-09-22T14:27:34.848" v="253"/>
          <ac:spMkLst>
            <pc:docMk/>
            <pc:sldMk cId="3341097410" sldId="260"/>
            <ac:spMk id="9" creationId="{7DF364AD-5E2C-446C-B341-F99F64FAFC15}"/>
          </ac:spMkLst>
        </pc:spChg>
        <pc:spChg chg="add mod">
          <ac:chgData name="Adam Williams" userId="S::awilliams@barnesfarm-jun.essex.sch.uk::7db7f79a-9043-4d61-b130-df348e71205b" providerId="AD" clId="Web-{6634216A-C4ED-4787-1674-26BF5ADC4C3B}" dt="2021-09-22T15:07:09.717" v="366" actId="1076"/>
          <ac:spMkLst>
            <pc:docMk/>
            <pc:sldMk cId="3341097410" sldId="260"/>
            <ac:spMk id="10" creationId="{451B7920-9588-4EEF-9092-A0C94C60482C}"/>
          </ac:spMkLst>
        </pc:spChg>
        <pc:spChg chg="add del mod">
          <ac:chgData name="Adam Williams" userId="S::awilliams@barnesfarm-jun.essex.sch.uk::7db7f79a-9043-4d61-b130-df348e71205b" providerId="AD" clId="Web-{6634216A-C4ED-4787-1674-26BF5ADC4C3B}" dt="2021-09-22T14:34:09.436" v="276"/>
          <ac:spMkLst>
            <pc:docMk/>
            <pc:sldMk cId="3341097410" sldId="260"/>
            <ac:spMk id="11" creationId="{666ED324-AC17-4552-AE68-FB484C8938D6}"/>
          </ac:spMkLst>
        </pc:spChg>
        <pc:spChg chg="add mod">
          <ac:chgData name="Adam Williams" userId="S::awilliams@barnesfarm-jun.essex.sch.uk::7db7f79a-9043-4d61-b130-df348e71205b" providerId="AD" clId="Web-{6634216A-C4ED-4787-1674-26BF5ADC4C3B}" dt="2021-09-22T15:11:37.848" v="500" actId="20577"/>
          <ac:spMkLst>
            <pc:docMk/>
            <pc:sldMk cId="3341097410" sldId="260"/>
            <ac:spMk id="13" creationId="{38C2A6CA-A5FB-4FE8-80B9-2F983589620A}"/>
          </ac:spMkLst>
        </pc:spChg>
        <pc:spChg chg="add mod">
          <ac:chgData name="Adam Williams" userId="S::awilliams@barnesfarm-jun.essex.sch.uk::7db7f79a-9043-4d61-b130-df348e71205b" providerId="AD" clId="Web-{6634216A-C4ED-4787-1674-26BF5ADC4C3B}" dt="2021-09-22T15:11:49.536" v="505" actId="1076"/>
          <ac:spMkLst>
            <pc:docMk/>
            <pc:sldMk cId="3341097410" sldId="260"/>
            <ac:spMk id="14" creationId="{7D8D0BE7-A742-4841-A87D-9EA3F3377BAD}"/>
          </ac:spMkLst>
        </pc:spChg>
        <pc:spChg chg="add mod">
          <ac:chgData name="Adam Williams" userId="S::awilliams@barnesfarm-jun.essex.sch.uk::7db7f79a-9043-4d61-b130-df348e71205b" providerId="AD" clId="Web-{6634216A-C4ED-4787-1674-26BF5ADC4C3B}" dt="2021-09-22T15:12:05.942" v="509" actId="1076"/>
          <ac:spMkLst>
            <pc:docMk/>
            <pc:sldMk cId="3341097410" sldId="260"/>
            <ac:spMk id="15" creationId="{87B10A13-82A9-4125-A768-B7E2DE8D038D}"/>
          </ac:spMkLst>
        </pc:spChg>
        <pc:spChg chg="add mod">
          <ac:chgData name="Adam Williams" userId="S::awilliams@barnesfarm-jun.essex.sch.uk::7db7f79a-9043-4d61-b130-df348e71205b" providerId="AD" clId="Web-{6634216A-C4ED-4787-1674-26BF5ADC4C3B}" dt="2021-09-22T15:10:00.158" v="414" actId="20577"/>
          <ac:spMkLst>
            <pc:docMk/>
            <pc:sldMk cId="3341097410" sldId="260"/>
            <ac:spMk id="16" creationId="{27B25B24-AAC4-4A9B-AABE-1FA1E36180C6}"/>
          </ac:spMkLst>
        </pc:spChg>
        <pc:spChg chg="add mod">
          <ac:chgData name="Adam Williams" userId="S::awilliams@barnesfarm-jun.essex.sch.uk::7db7f79a-9043-4d61-b130-df348e71205b" providerId="AD" clId="Web-{6634216A-C4ED-4787-1674-26BF5ADC4C3B}" dt="2021-09-22T15:08:40.860" v="399" actId="1076"/>
          <ac:spMkLst>
            <pc:docMk/>
            <pc:sldMk cId="3341097410" sldId="260"/>
            <ac:spMk id="17" creationId="{9241ADDA-5FFA-42E8-98D2-94C6BAAAD178}"/>
          </ac:spMkLst>
        </pc:spChg>
        <pc:spChg chg="add mod">
          <ac:chgData name="Adam Williams" userId="S::awilliams@barnesfarm-jun.essex.sch.uk::7db7f79a-9043-4d61-b130-df348e71205b" providerId="AD" clId="Web-{6634216A-C4ED-4787-1674-26BF5ADC4C3B}" dt="2021-09-22T15:09:14.407" v="407" actId="1076"/>
          <ac:spMkLst>
            <pc:docMk/>
            <pc:sldMk cId="3341097410" sldId="260"/>
            <ac:spMk id="18" creationId="{074288FC-561F-4B40-8DA0-38F06A299240}"/>
          </ac:spMkLst>
        </pc:spChg>
        <pc:spChg chg="add mod">
          <ac:chgData name="Adam Williams" userId="S::awilliams@barnesfarm-jun.essex.sch.uk::7db7f79a-9043-4d61-b130-df348e71205b" providerId="AD" clId="Web-{6634216A-C4ED-4787-1674-26BF5ADC4C3B}" dt="2021-09-22T15:11:27.895" v="496" actId="20577"/>
          <ac:spMkLst>
            <pc:docMk/>
            <pc:sldMk cId="3341097410" sldId="260"/>
            <ac:spMk id="19" creationId="{3E03B4A5-9848-423E-B29D-5427EE9FAFDA}"/>
          </ac:spMkLst>
        </pc:spChg>
        <pc:picChg chg="add mod">
          <ac:chgData name="Adam Williams" userId="S::awilliams@barnesfarm-jun.essex.sch.uk::7db7f79a-9043-4d61-b130-df348e71205b" providerId="AD" clId="Web-{6634216A-C4ED-4787-1674-26BF5ADC4C3B}" dt="2021-09-22T15:01:21.021" v="316" actId="1076"/>
          <ac:picMkLst>
            <pc:docMk/>
            <pc:sldMk cId="3341097410" sldId="260"/>
            <ac:picMk id="2" creationId="{A73FBF3B-F741-4959-9E00-8F270A1023E4}"/>
          </ac:picMkLst>
        </pc:picChg>
        <pc:picChg chg="add mod">
          <ac:chgData name="Adam Williams" userId="S::awilliams@barnesfarm-jun.essex.sch.uk::7db7f79a-9043-4d61-b130-df348e71205b" providerId="AD" clId="Web-{6634216A-C4ED-4787-1674-26BF5ADC4C3B}" dt="2021-09-22T15:04:59.480" v="348" actId="1076"/>
          <ac:picMkLst>
            <pc:docMk/>
            <pc:sldMk cId="3341097410" sldId="260"/>
            <ac:picMk id="3" creationId="{226F45B3-0ABA-44B7-9ED3-BBD238081562}"/>
          </ac:picMkLst>
        </pc:picChg>
        <pc:picChg chg="add mod">
          <ac:chgData name="Adam Williams" userId="S::awilliams@barnesfarm-jun.essex.sch.uk::7db7f79a-9043-4d61-b130-df348e71205b" providerId="AD" clId="Web-{6634216A-C4ED-4787-1674-26BF5ADC4C3B}" dt="2021-09-22T15:05:18.152" v="353" actId="1076"/>
          <ac:picMkLst>
            <pc:docMk/>
            <pc:sldMk cId="3341097410" sldId="260"/>
            <ac:picMk id="4" creationId="{85469E50-E1EC-4EEE-89A0-AEC18E0BEF67}"/>
          </ac:picMkLst>
        </pc:picChg>
        <pc:picChg chg="add mod">
          <ac:chgData name="Adam Williams" userId="S::awilliams@barnesfarm-jun.essex.sch.uk::7db7f79a-9043-4d61-b130-df348e71205b" providerId="AD" clId="Web-{6634216A-C4ED-4787-1674-26BF5ADC4C3B}" dt="2021-09-22T15:01:23.897" v="317" actId="1076"/>
          <ac:picMkLst>
            <pc:docMk/>
            <pc:sldMk cId="3341097410" sldId="260"/>
            <ac:picMk id="5" creationId="{CE01401D-C4AF-4659-919A-509F292170FE}"/>
          </ac:picMkLst>
        </pc:picChg>
        <pc:picChg chg="add mod">
          <ac:chgData name="Adam Williams" userId="S::awilliams@barnesfarm-jun.essex.sch.uk::7db7f79a-9043-4d61-b130-df348e71205b" providerId="AD" clId="Web-{6634216A-C4ED-4787-1674-26BF5ADC4C3B}" dt="2021-09-22T15:08:19.453" v="391" actId="1076"/>
          <ac:picMkLst>
            <pc:docMk/>
            <pc:sldMk cId="3341097410" sldId="260"/>
            <ac:picMk id="7" creationId="{23FDDC33-72C3-47DB-A9E6-5C4978549FA5}"/>
          </ac:picMkLst>
        </pc:picChg>
        <pc:picChg chg="del">
          <ac:chgData name="Adam Williams" userId="S::awilliams@barnesfarm-jun.essex.sch.uk::7db7f79a-9043-4d61-b130-df348e71205b" providerId="AD" clId="Web-{6634216A-C4ED-4787-1674-26BF5ADC4C3B}" dt="2021-09-22T14:27:27.520" v="250"/>
          <ac:picMkLst>
            <pc:docMk/>
            <pc:sldMk cId="3341097410" sldId="260"/>
            <ac:picMk id="8" creationId="{00000000-0000-0000-0000-000000000000}"/>
          </ac:picMkLst>
        </pc:picChg>
        <pc:picChg chg="add mod">
          <ac:chgData name="Adam Williams" userId="S::awilliams@barnesfarm-jun.essex.sch.uk::7db7f79a-9043-4d61-b130-df348e71205b" providerId="AD" clId="Web-{6634216A-C4ED-4787-1674-26BF5ADC4C3B}" dt="2021-09-22T15:08:05.093" v="389" actId="1076"/>
          <ac:picMkLst>
            <pc:docMk/>
            <pc:sldMk cId="3341097410" sldId="260"/>
            <ac:picMk id="8" creationId="{7016A3C8-A429-4F0B-AE6E-827A4F0D69EB}"/>
          </ac:picMkLst>
        </pc:picChg>
        <pc:picChg chg="add mod">
          <ac:chgData name="Adam Williams" userId="S::awilliams@barnesfarm-jun.essex.sch.uk::7db7f79a-9043-4d61-b130-df348e71205b" providerId="AD" clId="Web-{6634216A-C4ED-4787-1674-26BF5ADC4C3B}" dt="2021-09-22T15:08:16.468" v="390" actId="1076"/>
          <ac:picMkLst>
            <pc:docMk/>
            <pc:sldMk cId="3341097410" sldId="260"/>
            <ac:picMk id="9" creationId="{B1A89EC8-7E08-46A7-A3F5-5CE4E81E286C}"/>
          </ac:picMkLst>
        </pc:picChg>
        <pc:picChg chg="add mod">
          <ac:chgData name="Adam Williams" userId="S::awilliams@barnesfarm-jun.essex.sch.uk::7db7f79a-9043-4d61-b130-df348e71205b" providerId="AD" clId="Web-{6634216A-C4ED-4787-1674-26BF5ADC4C3B}" dt="2021-09-22T15:08:22.625" v="392" actId="1076"/>
          <ac:picMkLst>
            <pc:docMk/>
            <pc:sldMk cId="3341097410" sldId="260"/>
            <ac:picMk id="11" creationId="{9FCF7E07-B51F-4EDC-A3D1-1F307B2B8B28}"/>
          </ac:picMkLst>
        </pc:picChg>
        <pc:picChg chg="add del mod">
          <ac:chgData name="Adam Williams" userId="S::awilliams@barnesfarm-jun.essex.sch.uk::7db7f79a-9043-4d61-b130-df348e71205b" providerId="AD" clId="Web-{6634216A-C4ED-4787-1674-26BF5ADC4C3B}" dt="2021-09-22T14:34:22.359" v="280"/>
          <ac:picMkLst>
            <pc:docMk/>
            <pc:sldMk cId="3341097410" sldId="260"/>
            <ac:picMk id="12" creationId="{6ACFBB23-A93D-4474-81AF-22513F9BCA5A}"/>
          </ac:picMkLst>
        </pc:picChg>
        <pc:picChg chg="add mod">
          <ac:chgData name="Adam Williams" userId="S::awilliams@barnesfarm-jun.essex.sch.uk::7db7f79a-9043-4d61-b130-df348e71205b" providerId="AD" clId="Web-{6634216A-C4ED-4787-1674-26BF5ADC4C3B}" dt="2021-09-22T15:08:25.656" v="393" actId="1076"/>
          <ac:picMkLst>
            <pc:docMk/>
            <pc:sldMk cId="3341097410" sldId="260"/>
            <ac:picMk id="12" creationId="{89584A92-6AC9-4507-97E6-571DB25FE89B}"/>
          </ac:picMkLst>
        </pc:picChg>
        <pc:picChg chg="del">
          <ac:chgData name="Adam Williams" userId="S::awilliams@barnesfarm-jun.essex.sch.uk::7db7f79a-9043-4d61-b130-df348e71205b" providerId="AD" clId="Web-{6634216A-C4ED-4787-1674-26BF5ADC4C3B}" dt="2021-09-22T14:27:28.833" v="251"/>
          <ac:picMkLst>
            <pc:docMk/>
            <pc:sldMk cId="3341097410" sldId="260"/>
            <ac:picMk id="1030" creationId="{00000000-0000-0000-0000-000000000000}"/>
          </ac:picMkLst>
        </pc:picChg>
      </pc:sldChg>
      <pc:sldChg chg="modSp">
        <pc:chgData name="Adam Williams" userId="S::awilliams@barnesfarm-jun.essex.sch.uk::7db7f79a-9043-4d61-b130-df348e71205b" providerId="AD" clId="Web-{6634216A-C4ED-4787-1674-26BF5ADC4C3B}" dt="2021-09-22T14:24:49.438" v="231" actId="1076"/>
        <pc:sldMkLst>
          <pc:docMk/>
          <pc:sldMk cId="2752239226" sldId="261"/>
        </pc:sldMkLst>
        <pc:spChg chg="mod">
          <ac:chgData name="Adam Williams" userId="S::awilliams@barnesfarm-jun.essex.sch.uk::7db7f79a-9043-4d61-b130-df348e71205b" providerId="AD" clId="Web-{6634216A-C4ED-4787-1674-26BF5ADC4C3B}" dt="2021-09-22T14:24:49.438" v="231" actId="1076"/>
          <ac:spMkLst>
            <pc:docMk/>
            <pc:sldMk cId="2752239226" sldId="261"/>
            <ac:spMk id="3" creationId="{00000000-0000-0000-0000-000000000000}"/>
          </ac:spMkLst>
        </pc:spChg>
      </pc:sldChg>
      <pc:sldChg chg="addSp modSp">
        <pc:chgData name="Adam Williams" userId="S::awilliams@barnesfarm-jun.essex.sch.uk::7db7f79a-9043-4d61-b130-df348e71205b" providerId="AD" clId="Web-{6634216A-C4ED-4787-1674-26BF5ADC4C3B}" dt="2021-09-22T14:11:00.355" v="31" actId="1076"/>
        <pc:sldMkLst>
          <pc:docMk/>
          <pc:sldMk cId="3904572194" sldId="262"/>
        </pc:sldMkLst>
        <pc:spChg chg="add mod">
          <ac:chgData name="Adam Williams" userId="S::awilliams@barnesfarm-jun.essex.sch.uk::7db7f79a-9043-4d61-b130-df348e71205b" providerId="AD" clId="Web-{6634216A-C4ED-4787-1674-26BF5ADC4C3B}" dt="2021-09-22T14:11:00.355" v="31" actId="1076"/>
          <ac:spMkLst>
            <pc:docMk/>
            <pc:sldMk cId="3904572194" sldId="262"/>
            <ac:spMk id="3" creationId="{D6BDD646-A3B3-4333-91A3-26CFC4BE1EB8}"/>
          </ac:spMkLst>
        </pc:spChg>
        <pc:spChg chg="add mod">
          <ac:chgData name="Adam Williams" userId="S::awilliams@barnesfarm-jun.essex.sch.uk::7db7f79a-9043-4d61-b130-df348e71205b" providerId="AD" clId="Web-{6634216A-C4ED-4787-1674-26BF5ADC4C3B}" dt="2021-09-22T14:10:55.386" v="30" actId="1076"/>
          <ac:spMkLst>
            <pc:docMk/>
            <pc:sldMk cId="3904572194" sldId="262"/>
            <ac:spMk id="4" creationId="{5358FD40-67FD-4668-9C0E-4435F7AA1CB3}"/>
          </ac:spMkLst>
        </pc:spChg>
        <pc:picChg chg="mod">
          <ac:chgData name="Adam Williams" userId="S::awilliams@barnesfarm-jun.essex.sch.uk::7db7f79a-9043-4d61-b130-df348e71205b" providerId="AD" clId="Web-{6634216A-C4ED-4787-1674-26BF5ADC4C3B}" dt="2021-09-22T14:10:51.807" v="29" actId="1076"/>
          <ac:picMkLst>
            <pc:docMk/>
            <pc:sldMk cId="3904572194" sldId="262"/>
            <ac:picMk id="61" creationId="{00000000-0000-0000-0000-000000000000}"/>
          </ac:picMkLst>
        </pc:picChg>
      </pc:sldChg>
      <pc:sldChg chg="modSp">
        <pc:chgData name="Adam Williams" userId="S::awilliams@barnesfarm-jun.essex.sch.uk::7db7f79a-9043-4d61-b130-df348e71205b" providerId="AD" clId="Web-{6634216A-C4ED-4787-1674-26BF5ADC4C3B}" dt="2021-09-22T14:24:37.750" v="230" actId="20577"/>
        <pc:sldMkLst>
          <pc:docMk/>
          <pc:sldMk cId="2271519112" sldId="263"/>
        </pc:sldMkLst>
        <pc:spChg chg="mod">
          <ac:chgData name="Adam Williams" userId="S::awilliams@barnesfarm-jun.essex.sch.uk::7db7f79a-9043-4d61-b130-df348e71205b" providerId="AD" clId="Web-{6634216A-C4ED-4787-1674-26BF5ADC4C3B}" dt="2021-09-22T14:24:24.734" v="224" actId="1076"/>
          <ac:spMkLst>
            <pc:docMk/>
            <pc:sldMk cId="2271519112" sldId="263"/>
            <ac:spMk id="2" creationId="{00000000-0000-0000-0000-000000000000}"/>
          </ac:spMkLst>
        </pc:spChg>
        <pc:spChg chg="mod">
          <ac:chgData name="Adam Williams" userId="S::awilliams@barnesfarm-jun.essex.sch.uk::7db7f79a-9043-4d61-b130-df348e71205b" providerId="AD" clId="Web-{6634216A-C4ED-4787-1674-26BF5ADC4C3B}" dt="2021-09-22T14:24:37.750" v="230" actId="20577"/>
          <ac:spMkLst>
            <pc:docMk/>
            <pc:sldMk cId="2271519112" sldId="263"/>
            <ac:spMk id="3" creationId="{00000000-0000-0000-0000-000000000000}"/>
          </ac:spMkLst>
        </pc:spChg>
      </pc:sldChg>
      <pc:sldChg chg="modSp modNotes">
        <pc:chgData name="Adam Williams" userId="S::awilliams@barnesfarm-jun.essex.sch.uk::7db7f79a-9043-4d61-b130-df348e71205b" providerId="AD" clId="Web-{6634216A-C4ED-4787-1674-26BF5ADC4C3B}" dt="2021-09-22T14:20:23.072" v="113"/>
        <pc:sldMkLst>
          <pc:docMk/>
          <pc:sldMk cId="2290788706" sldId="265"/>
        </pc:sldMkLst>
        <pc:picChg chg="mod">
          <ac:chgData name="Adam Williams" userId="S::awilliams@barnesfarm-jun.essex.sch.uk::7db7f79a-9043-4d61-b130-df348e71205b" providerId="AD" clId="Web-{6634216A-C4ED-4787-1674-26BF5ADC4C3B}" dt="2021-09-22T14:20:17.072" v="112" actId="1076"/>
          <ac:picMkLst>
            <pc:docMk/>
            <pc:sldMk cId="2290788706" sldId="265"/>
            <ac:picMk id="4" creationId="{00000000-0000-0000-0000-000000000000}"/>
          </ac:picMkLst>
        </pc:picChg>
      </pc:sldChg>
      <pc:sldChg chg="modSp modNotes">
        <pc:chgData name="Adam Williams" userId="S::awilliams@barnesfarm-jun.essex.sch.uk::7db7f79a-9043-4d61-b130-df348e71205b" providerId="AD" clId="Web-{6634216A-C4ED-4787-1674-26BF5ADC4C3B}" dt="2021-09-22T14:23:00.216" v="210"/>
        <pc:sldMkLst>
          <pc:docMk/>
          <pc:sldMk cId="3931912024" sldId="267"/>
        </pc:sldMkLst>
        <pc:spChg chg="mod">
          <ac:chgData name="Adam Williams" userId="S::awilliams@barnesfarm-jun.essex.sch.uk::7db7f79a-9043-4d61-b130-df348e71205b" providerId="AD" clId="Web-{6634216A-C4ED-4787-1674-26BF5ADC4C3B}" dt="2021-09-22T14:22:50.919" v="209" actId="1076"/>
          <ac:spMkLst>
            <pc:docMk/>
            <pc:sldMk cId="3931912024" sldId="267"/>
            <ac:spMk id="3" creationId="{00000000-0000-0000-0000-000000000000}"/>
          </ac:spMkLst>
        </pc:spChg>
      </pc:sldChg>
      <pc:sldChg chg="addSp modSp modNotes">
        <pc:chgData name="Adam Williams" userId="S::awilliams@barnesfarm-jun.essex.sch.uk::7db7f79a-9043-4d61-b130-df348e71205b" providerId="AD" clId="Web-{6634216A-C4ED-4787-1674-26BF5ADC4C3B}" dt="2021-09-22T14:24:09.078" v="223" actId="14100"/>
        <pc:sldMkLst>
          <pc:docMk/>
          <pc:sldMk cId="3779941297" sldId="269"/>
        </pc:sldMkLst>
        <pc:spChg chg="add mod">
          <ac:chgData name="Adam Williams" userId="S::awilliams@barnesfarm-jun.essex.sch.uk::7db7f79a-9043-4d61-b130-df348e71205b" providerId="AD" clId="Web-{6634216A-C4ED-4787-1674-26BF5ADC4C3B}" dt="2021-09-22T14:24:09.078" v="223" actId="14100"/>
          <ac:spMkLst>
            <pc:docMk/>
            <pc:sldMk cId="3779941297" sldId="269"/>
            <ac:spMk id="2" creationId="{65644928-F1AA-45D4-8522-96F7752DBE52}"/>
          </ac:spMkLst>
        </pc:spChg>
        <pc:picChg chg="mod">
          <ac:chgData name="Adam Williams" userId="S::awilliams@barnesfarm-jun.essex.sch.uk::7db7f79a-9043-4d61-b130-df348e71205b" providerId="AD" clId="Web-{6634216A-C4ED-4787-1674-26BF5ADC4C3B}" dt="2021-09-22T14:23:17.764" v="213" actId="1076"/>
          <ac:picMkLst>
            <pc:docMk/>
            <pc:sldMk cId="3779941297" sldId="269"/>
            <ac:picMk id="3" creationId="{00000000-0000-0000-0000-000000000000}"/>
          </ac:picMkLst>
        </pc:picChg>
      </pc:sldChg>
      <pc:sldChg chg="addSp delSp modSp add replId modNotes">
        <pc:chgData name="Adam Williams" userId="S::awilliams@barnesfarm-jun.essex.sch.uk::7db7f79a-9043-4d61-b130-df348e71205b" providerId="AD" clId="Web-{6634216A-C4ED-4787-1674-26BF5ADC4C3B}" dt="2021-09-22T14:18:51.195" v="110"/>
        <pc:sldMkLst>
          <pc:docMk/>
          <pc:sldMk cId="386139584" sldId="272"/>
        </pc:sldMkLst>
        <pc:spChg chg="del mod">
          <ac:chgData name="Adam Williams" userId="S::awilliams@barnesfarm-jun.essex.sch.uk::7db7f79a-9043-4d61-b130-df348e71205b" providerId="AD" clId="Web-{6634216A-C4ED-4787-1674-26BF5ADC4C3B}" dt="2021-09-22T14:11:21.011" v="36"/>
          <ac:spMkLst>
            <pc:docMk/>
            <pc:sldMk cId="386139584" sldId="272"/>
            <ac:spMk id="3" creationId="{D6BDD646-A3B3-4333-91A3-26CFC4BE1EB8}"/>
          </ac:spMkLst>
        </pc:spChg>
        <pc:spChg chg="del">
          <ac:chgData name="Adam Williams" userId="S::awilliams@barnesfarm-jun.essex.sch.uk::7db7f79a-9043-4d61-b130-df348e71205b" providerId="AD" clId="Web-{6634216A-C4ED-4787-1674-26BF5ADC4C3B}" dt="2021-09-22T14:11:25.011" v="37"/>
          <ac:spMkLst>
            <pc:docMk/>
            <pc:sldMk cId="386139584" sldId="272"/>
            <ac:spMk id="4" creationId="{5358FD40-67FD-4668-9C0E-4435F7AA1CB3}"/>
          </ac:spMkLst>
        </pc:spChg>
        <pc:spChg chg="add del mod">
          <ac:chgData name="Adam Williams" userId="S::awilliams@barnesfarm-jun.essex.sch.uk::7db7f79a-9043-4d61-b130-df348e71205b" providerId="AD" clId="Web-{6634216A-C4ED-4787-1674-26BF5ADC4C3B}" dt="2021-09-22T14:18:51.195" v="110"/>
          <ac:spMkLst>
            <pc:docMk/>
            <pc:sldMk cId="386139584" sldId="272"/>
            <ac:spMk id="6" creationId="{4D0FCB2D-827B-4B62-B4A9-720BB993635C}"/>
          </ac:spMkLst>
        </pc:spChg>
        <pc:spChg chg="add mod">
          <ac:chgData name="Adam Williams" userId="S::awilliams@barnesfarm-jun.essex.sch.uk::7db7f79a-9043-4d61-b130-df348e71205b" providerId="AD" clId="Web-{6634216A-C4ED-4787-1674-26BF5ADC4C3B}" dt="2021-09-22T14:18:02.850" v="104" actId="1076"/>
          <ac:spMkLst>
            <pc:docMk/>
            <pc:sldMk cId="386139584" sldId="272"/>
            <ac:spMk id="7" creationId="{02AFDC7F-93D0-4196-A02C-4FCF23094BC4}"/>
          </ac:spMkLst>
        </pc:spChg>
        <pc:spChg chg="add mod">
          <ac:chgData name="Adam Williams" userId="S::awilliams@barnesfarm-jun.essex.sch.uk::7db7f79a-9043-4d61-b130-df348e71205b" providerId="AD" clId="Web-{6634216A-C4ED-4787-1674-26BF5ADC4C3B}" dt="2021-09-22T14:18:08.240" v="105" actId="1076"/>
          <ac:spMkLst>
            <pc:docMk/>
            <pc:sldMk cId="386139584" sldId="272"/>
            <ac:spMk id="8" creationId="{85A3D751-C83A-4F70-A5F4-F494F6F2B115}"/>
          </ac:spMkLst>
        </pc:spChg>
        <pc:spChg chg="add mod">
          <ac:chgData name="Adam Williams" userId="S::awilliams@barnesfarm-jun.essex.sch.uk::7db7f79a-9043-4d61-b130-df348e71205b" providerId="AD" clId="Web-{6634216A-C4ED-4787-1674-26BF5ADC4C3B}" dt="2021-09-22T14:18:25.819" v="108" actId="14100"/>
          <ac:spMkLst>
            <pc:docMk/>
            <pc:sldMk cId="386139584" sldId="272"/>
            <ac:spMk id="9" creationId="{9258ACDF-D4E6-40C5-BAA8-814781927374}"/>
          </ac:spMkLst>
        </pc:spChg>
        <pc:picChg chg="add mod">
          <ac:chgData name="Adam Williams" userId="S::awilliams@barnesfarm-jun.essex.sch.uk::7db7f79a-9043-4d61-b130-df348e71205b" providerId="AD" clId="Web-{6634216A-C4ED-4787-1674-26BF5ADC4C3B}" dt="2021-09-22T14:18:33.413" v="109" actId="1076"/>
          <ac:picMkLst>
            <pc:docMk/>
            <pc:sldMk cId="386139584" sldId="272"/>
            <ac:picMk id="5" creationId="{3924EB4D-3DE2-4DE1-8B4A-BBF863A0B958}"/>
          </ac:picMkLst>
        </pc:picChg>
      </pc:sldChg>
      <pc:sldChg chg="add replId">
        <pc:chgData name="Adam Williams" userId="S::awilliams@barnesfarm-jun.essex.sch.uk::7db7f79a-9043-4d61-b130-df348e71205b" providerId="AD" clId="Web-{6634216A-C4ED-4787-1674-26BF5ADC4C3B}" dt="2021-09-22T14:27:14.223" v="245"/>
        <pc:sldMkLst>
          <pc:docMk/>
          <pc:sldMk cId="1279140006" sldId="273"/>
        </pc:sldMkLst>
      </pc:sldChg>
      <pc:sldChg chg="delSp modSp add del replId">
        <pc:chgData name="Adam Williams" userId="S::awilliams@barnesfarm-jun.essex.sch.uk::7db7f79a-9043-4d61-b130-df348e71205b" providerId="AD" clId="Web-{6634216A-C4ED-4787-1674-26BF5ADC4C3B}" dt="2021-09-22T14:27:07.395" v="244"/>
        <pc:sldMkLst>
          <pc:docMk/>
          <pc:sldMk cId="2819405666" sldId="273"/>
        </pc:sldMkLst>
        <pc:spChg chg="del mod">
          <ac:chgData name="Adam Williams" userId="S::awilliams@barnesfarm-jun.essex.sch.uk::7db7f79a-9043-4d61-b130-df348e71205b" providerId="AD" clId="Web-{6634216A-C4ED-4787-1674-26BF5ADC4C3B}" dt="2021-09-22T14:26:49.207" v="242"/>
          <ac:spMkLst>
            <pc:docMk/>
            <pc:sldMk cId="2819405666" sldId="273"/>
            <ac:spMk id="2" creationId="{AF6B4C2A-9D69-48BF-A559-D743E62E74AA}"/>
          </ac:spMkLst>
        </pc:spChg>
        <pc:spChg chg="del mod">
          <ac:chgData name="Adam Williams" userId="S::awilliams@barnesfarm-jun.essex.sch.uk::7db7f79a-9043-4d61-b130-df348e71205b" providerId="AD" clId="Web-{6634216A-C4ED-4787-1674-26BF5ADC4C3B}" dt="2021-09-22T14:26:45.863" v="241"/>
          <ac:spMkLst>
            <pc:docMk/>
            <pc:sldMk cId="2819405666" sldId="273"/>
            <ac:spMk id="3" creationId="{C59C6A21-F095-47B4-8676-A56498271B98}"/>
          </ac:spMkLst>
        </pc:spChg>
        <pc:picChg chg="del">
          <ac:chgData name="Adam Williams" userId="S::awilliams@barnesfarm-jun.essex.sch.uk::7db7f79a-9043-4d61-b130-df348e71205b" providerId="AD" clId="Web-{6634216A-C4ED-4787-1674-26BF5ADC4C3B}" dt="2021-09-22T14:26:53.894" v="243"/>
          <ac:picMkLst>
            <pc:docMk/>
            <pc:sldMk cId="2819405666" sldId="273"/>
            <ac:picMk id="4" creationId="{00000000-0000-0000-0000-000000000000}"/>
          </ac:picMkLst>
        </pc:picChg>
      </pc:sldChg>
    </pc:docChg>
  </pc:docChgLst>
  <pc:docChgLst>
    <pc:chgData name="Adam Williams" userId="S::awilliams@barnesfarm-jun.essex.sch.uk::7db7f79a-9043-4d61-b130-df348e71205b" providerId="AD" clId="Web-{DD041727-7ACC-506A-F9EB-D0017C6E535E}"/>
    <pc:docChg chg="modSld">
      <pc:chgData name="Adam Williams" userId="S::awilliams@barnesfarm-jun.essex.sch.uk::7db7f79a-9043-4d61-b130-df348e71205b" providerId="AD" clId="Web-{DD041727-7ACC-506A-F9EB-D0017C6E535E}" dt="2021-09-23T16:17:27.018" v="0" actId="14100"/>
      <pc:docMkLst>
        <pc:docMk/>
      </pc:docMkLst>
      <pc:sldChg chg="modSp">
        <pc:chgData name="Adam Williams" userId="S::awilliams@barnesfarm-jun.essex.sch.uk::7db7f79a-9043-4d61-b130-df348e71205b" providerId="AD" clId="Web-{DD041727-7ACC-506A-F9EB-D0017C6E535E}" dt="2021-09-23T16:17:27.018" v="0" actId="14100"/>
        <pc:sldMkLst>
          <pc:docMk/>
          <pc:sldMk cId="3341097410" sldId="260"/>
        </pc:sldMkLst>
        <pc:picChg chg="mod">
          <ac:chgData name="Adam Williams" userId="S::awilliams@barnesfarm-jun.essex.sch.uk::7db7f79a-9043-4d61-b130-df348e71205b" providerId="AD" clId="Web-{DD041727-7ACC-506A-F9EB-D0017C6E535E}" dt="2021-09-23T16:17:27.018" v="0" actId="14100"/>
          <ac:picMkLst>
            <pc:docMk/>
            <pc:sldMk cId="3341097410" sldId="260"/>
            <ac:picMk id="12" creationId="{89584A92-6AC9-4507-97E6-571DB25FE89B}"/>
          </ac:picMkLst>
        </pc:picChg>
      </pc:sldChg>
    </pc:docChg>
  </pc:docChgLst>
  <pc:docChgLst>
    <pc:chgData name="Adam Loveridge" userId="1ef73676-1bcf-4cd6-9943-5dc0d1b7f420" providerId="ADAL" clId="{E8D1B08D-B549-4644-B1B0-D0012FE79D52}"/>
    <pc:docChg chg="undo custSel modSld">
      <pc:chgData name="Adam Loveridge" userId="1ef73676-1bcf-4cd6-9943-5dc0d1b7f420" providerId="ADAL" clId="{E8D1B08D-B549-4644-B1B0-D0012FE79D52}" dt="2023-09-19T14:16:35.821" v="335" actId="20577"/>
      <pc:docMkLst>
        <pc:docMk/>
      </pc:docMkLst>
      <pc:sldChg chg="addSp modSp mod">
        <pc:chgData name="Adam Loveridge" userId="1ef73676-1bcf-4cd6-9943-5dc0d1b7f420" providerId="ADAL" clId="{E8D1B08D-B549-4644-B1B0-D0012FE79D52}" dt="2023-09-19T14:16:35.821" v="335" actId="20577"/>
        <pc:sldMkLst>
          <pc:docMk/>
          <pc:sldMk cId="3341097410" sldId="260"/>
        </pc:sldMkLst>
        <pc:spChg chg="mod">
          <ac:chgData name="Adam Loveridge" userId="1ef73676-1bcf-4cd6-9943-5dc0d1b7f420" providerId="ADAL" clId="{E8D1B08D-B549-4644-B1B0-D0012FE79D52}" dt="2023-09-19T14:09:23.187" v="18" actId="1076"/>
          <ac:spMkLst>
            <pc:docMk/>
            <pc:sldMk cId="3341097410" sldId="260"/>
            <ac:spMk id="14" creationId="{7D8D0BE7-A742-4841-A87D-9EA3F3377BAD}"/>
          </ac:spMkLst>
        </pc:spChg>
        <pc:spChg chg="mod">
          <ac:chgData name="Adam Loveridge" userId="1ef73676-1bcf-4cd6-9943-5dc0d1b7f420" providerId="ADAL" clId="{E8D1B08D-B549-4644-B1B0-D0012FE79D52}" dt="2023-09-19T14:08:53.708" v="11" actId="20577"/>
          <ac:spMkLst>
            <pc:docMk/>
            <pc:sldMk cId="3341097410" sldId="260"/>
            <ac:spMk id="15" creationId="{87B10A13-82A9-4125-A768-B7E2DE8D038D}"/>
          </ac:spMkLst>
        </pc:spChg>
        <pc:spChg chg="mod">
          <ac:chgData name="Adam Loveridge" userId="1ef73676-1bcf-4cd6-9943-5dc0d1b7f420" providerId="ADAL" clId="{E8D1B08D-B549-4644-B1B0-D0012FE79D52}" dt="2023-09-19T14:09:34.887" v="20" actId="1076"/>
          <ac:spMkLst>
            <pc:docMk/>
            <pc:sldMk cId="3341097410" sldId="260"/>
            <ac:spMk id="17" creationId="{9241ADDA-5FFA-42E8-98D2-94C6BAAAD178}"/>
          </ac:spMkLst>
        </pc:spChg>
        <pc:spChg chg="mod">
          <ac:chgData name="Adam Loveridge" userId="1ef73676-1bcf-4cd6-9943-5dc0d1b7f420" providerId="ADAL" clId="{E8D1B08D-B549-4644-B1B0-D0012FE79D52}" dt="2023-09-19T14:14:46.291" v="168" actId="1076"/>
          <ac:spMkLst>
            <pc:docMk/>
            <pc:sldMk cId="3341097410" sldId="260"/>
            <ac:spMk id="18" creationId="{074288FC-561F-4B40-8DA0-38F06A299240}"/>
          </ac:spMkLst>
        </pc:spChg>
        <pc:spChg chg="mod">
          <ac:chgData name="Adam Loveridge" userId="1ef73676-1bcf-4cd6-9943-5dc0d1b7f420" providerId="ADAL" clId="{E8D1B08D-B549-4644-B1B0-D0012FE79D52}" dt="2023-09-19T14:16:35.821" v="335" actId="20577"/>
          <ac:spMkLst>
            <pc:docMk/>
            <pc:sldMk cId="3341097410" sldId="260"/>
            <ac:spMk id="19" creationId="{3E03B4A5-9848-423E-B29D-5427EE9FAFDA}"/>
          </ac:spMkLst>
        </pc:spChg>
        <pc:picChg chg="mod">
          <ac:chgData name="Adam Loveridge" userId="1ef73676-1bcf-4cd6-9943-5dc0d1b7f420" providerId="ADAL" clId="{E8D1B08D-B549-4644-B1B0-D0012FE79D52}" dt="2023-09-19T14:16:30.613" v="333" actId="1038"/>
          <ac:picMkLst>
            <pc:docMk/>
            <pc:sldMk cId="3341097410" sldId="260"/>
            <ac:picMk id="20" creationId="{00000000-0000-0000-0000-000000000000}"/>
          </ac:picMkLst>
        </pc:picChg>
        <pc:picChg chg="mod">
          <ac:chgData name="Adam Loveridge" userId="1ef73676-1bcf-4cd6-9943-5dc0d1b7f420" providerId="ADAL" clId="{E8D1B08D-B549-4644-B1B0-D0012FE79D52}" dt="2023-09-19T14:16:25.212" v="330" actId="1582"/>
          <ac:picMkLst>
            <pc:docMk/>
            <pc:sldMk cId="3341097410" sldId="260"/>
            <ac:picMk id="21" creationId="{00000000-0000-0000-0000-000000000000}"/>
          </ac:picMkLst>
        </pc:picChg>
        <pc:picChg chg="add mod">
          <ac:chgData name="Adam Loveridge" userId="1ef73676-1bcf-4cd6-9943-5dc0d1b7f420" providerId="ADAL" clId="{E8D1B08D-B549-4644-B1B0-D0012FE79D52}" dt="2023-09-19T14:16:25.212" v="330" actId="1582"/>
          <ac:picMkLst>
            <pc:docMk/>
            <pc:sldMk cId="3341097410" sldId="260"/>
            <ac:picMk id="1026" creationId="{5C48C71C-0FFD-7FE1-C3C6-008431FE750E}"/>
          </ac:picMkLst>
        </pc:picChg>
        <pc:picChg chg="add mod">
          <ac:chgData name="Adam Loveridge" userId="1ef73676-1bcf-4cd6-9943-5dc0d1b7f420" providerId="ADAL" clId="{E8D1B08D-B549-4644-B1B0-D0012FE79D52}" dt="2023-09-19T14:16:25.212" v="330" actId="1582"/>
          <ac:picMkLst>
            <pc:docMk/>
            <pc:sldMk cId="3341097410" sldId="260"/>
            <ac:picMk id="1028" creationId="{0AF42A54-5FE6-F93A-0C7A-30395838BB18}"/>
          </ac:picMkLst>
        </pc:picChg>
        <pc:picChg chg="add mod">
          <ac:chgData name="Adam Loveridge" userId="1ef73676-1bcf-4cd6-9943-5dc0d1b7f420" providerId="ADAL" clId="{E8D1B08D-B549-4644-B1B0-D0012FE79D52}" dt="2023-09-19T14:16:25.212" v="330" actId="1582"/>
          <ac:picMkLst>
            <pc:docMk/>
            <pc:sldMk cId="3341097410" sldId="260"/>
            <ac:picMk id="1030" creationId="{C664F6B2-35E4-AE8D-7A0F-CBCB9A9A7677}"/>
          </ac:picMkLst>
        </pc:picChg>
        <pc:picChg chg="add mod">
          <ac:chgData name="Adam Loveridge" userId="1ef73676-1bcf-4cd6-9943-5dc0d1b7f420" providerId="ADAL" clId="{E8D1B08D-B549-4644-B1B0-D0012FE79D52}" dt="2023-09-19T14:16:25.212" v="330" actId="1582"/>
          <ac:picMkLst>
            <pc:docMk/>
            <pc:sldMk cId="3341097410" sldId="260"/>
            <ac:picMk id="1032" creationId="{510158F8-8286-383B-8B80-C87258951D20}"/>
          </ac:picMkLst>
        </pc:picChg>
        <pc:picChg chg="add mod">
          <ac:chgData name="Adam Loveridge" userId="1ef73676-1bcf-4cd6-9943-5dc0d1b7f420" providerId="ADAL" clId="{E8D1B08D-B549-4644-B1B0-D0012FE79D52}" dt="2023-09-19T14:16:25.212" v="330" actId="1582"/>
          <ac:picMkLst>
            <pc:docMk/>
            <pc:sldMk cId="3341097410" sldId="260"/>
            <ac:picMk id="1034" creationId="{B856427A-844F-7874-30BB-CEB00D665D4E}"/>
          </ac:picMkLst>
        </pc:picChg>
        <pc:picChg chg="add mod">
          <ac:chgData name="Adam Loveridge" userId="1ef73676-1bcf-4cd6-9943-5dc0d1b7f420" providerId="ADAL" clId="{E8D1B08D-B549-4644-B1B0-D0012FE79D52}" dt="2023-09-19T14:16:29.348" v="332" actId="1038"/>
          <ac:picMkLst>
            <pc:docMk/>
            <pc:sldMk cId="3341097410" sldId="260"/>
            <ac:picMk id="1036" creationId="{89BE591E-01BB-C750-7CF1-C74CA0CE65AF}"/>
          </ac:picMkLst>
        </pc:picChg>
      </pc:sldChg>
    </pc:docChg>
  </pc:docChgLst>
  <pc:docChgLst>
    <pc:chgData name="Nellie Kuma" userId="S::nkuma@barnesfarm-jun.essex.sch.uk::51d3e9c6-2c9b-4c84-82f5-0c2f9419008b" providerId="AD" clId="Web-{8A11CD29-47BC-59A4-9885-0922D6ABC39D}"/>
    <pc:docChg chg="modSld">
      <pc:chgData name="Nellie Kuma" userId="S::nkuma@barnesfarm-jun.essex.sch.uk::51d3e9c6-2c9b-4c84-82f5-0c2f9419008b" providerId="AD" clId="Web-{8A11CD29-47BC-59A4-9885-0922D6ABC39D}" dt="2021-09-23T15:05:26.319" v="4" actId="20577"/>
      <pc:docMkLst>
        <pc:docMk/>
      </pc:docMkLst>
      <pc:sldChg chg="modSp">
        <pc:chgData name="Nellie Kuma" userId="S::nkuma@barnesfarm-jun.essex.sch.uk::51d3e9c6-2c9b-4c84-82f5-0c2f9419008b" providerId="AD" clId="Web-{8A11CD29-47BC-59A4-9885-0922D6ABC39D}" dt="2021-09-23T15:05:26.319" v="4" actId="20577"/>
        <pc:sldMkLst>
          <pc:docMk/>
          <pc:sldMk cId="2271519112" sldId="263"/>
        </pc:sldMkLst>
        <pc:spChg chg="mod">
          <ac:chgData name="Nellie Kuma" userId="S::nkuma@barnesfarm-jun.essex.sch.uk::51d3e9c6-2c9b-4c84-82f5-0c2f9419008b" providerId="AD" clId="Web-{8A11CD29-47BC-59A4-9885-0922D6ABC39D}" dt="2021-09-23T15:05:26.319" v="4" actId="20577"/>
          <ac:spMkLst>
            <pc:docMk/>
            <pc:sldMk cId="2271519112" sldId="263"/>
            <ac:spMk id="3" creationId="{00000000-0000-0000-0000-000000000000}"/>
          </ac:spMkLst>
        </pc:spChg>
      </pc:sldChg>
    </pc:docChg>
  </pc:docChgLst>
  <pc:docChgLst>
    <pc:chgData name="Adam Williams" userId="S::awilliams@barnesfarm-jun.essex.sch.uk::7db7f79a-9043-4d61-b130-df348e71205b" providerId="AD" clId="Web-{D1E386A1-009C-78F2-1176-E581E3F9BBF1}"/>
    <pc:docChg chg="modSld">
      <pc:chgData name="Adam Williams" userId="S::awilliams@barnesfarm-jun.essex.sch.uk::7db7f79a-9043-4d61-b130-df348e71205b" providerId="AD" clId="Web-{D1E386A1-009C-78F2-1176-E581E3F9BBF1}" dt="2021-09-22T13:59:58.354" v="53"/>
      <pc:docMkLst>
        <pc:docMk/>
      </pc:docMkLst>
      <pc:sldChg chg="modSp">
        <pc:chgData name="Adam Williams" userId="S::awilliams@barnesfarm-jun.essex.sch.uk::7db7f79a-9043-4d61-b130-df348e71205b" providerId="AD" clId="Web-{D1E386A1-009C-78F2-1176-E581E3F9BBF1}" dt="2021-09-22T13:57:11.773" v="26" actId="20577"/>
        <pc:sldMkLst>
          <pc:docMk/>
          <pc:sldMk cId="1562821393" sldId="259"/>
        </pc:sldMkLst>
        <pc:spChg chg="mod">
          <ac:chgData name="Adam Williams" userId="S::awilliams@barnesfarm-jun.essex.sch.uk::7db7f79a-9043-4d61-b130-df348e71205b" providerId="AD" clId="Web-{D1E386A1-009C-78F2-1176-E581E3F9BBF1}" dt="2021-09-22T13:57:11.773" v="26" actId="20577"/>
          <ac:spMkLst>
            <pc:docMk/>
            <pc:sldMk cId="1562821393" sldId="259"/>
            <ac:spMk id="3" creationId="{00000000-0000-0000-0000-000000000000}"/>
          </ac:spMkLst>
        </pc:spChg>
      </pc:sldChg>
      <pc:sldChg chg="modSp">
        <pc:chgData name="Adam Williams" userId="S::awilliams@barnesfarm-jun.essex.sch.uk::7db7f79a-9043-4d61-b130-df348e71205b" providerId="AD" clId="Web-{D1E386A1-009C-78F2-1176-E581E3F9BBF1}" dt="2021-09-22T13:58:36.681" v="51" actId="20577"/>
        <pc:sldMkLst>
          <pc:docMk/>
          <pc:sldMk cId="2752239226" sldId="261"/>
        </pc:sldMkLst>
        <pc:spChg chg="mod">
          <ac:chgData name="Adam Williams" userId="S::awilliams@barnesfarm-jun.essex.sch.uk::7db7f79a-9043-4d61-b130-df348e71205b" providerId="AD" clId="Web-{D1E386A1-009C-78F2-1176-E581E3F9BBF1}" dt="2021-09-22T13:58:36.681" v="51" actId="20577"/>
          <ac:spMkLst>
            <pc:docMk/>
            <pc:sldMk cId="2752239226" sldId="261"/>
            <ac:spMk id="3" creationId="{00000000-0000-0000-0000-000000000000}"/>
          </ac:spMkLst>
        </pc:spChg>
      </pc:sldChg>
      <pc:sldChg chg="addSp delSp modSp">
        <pc:chgData name="Adam Williams" userId="S::awilliams@barnesfarm-jun.essex.sch.uk::7db7f79a-9043-4d61-b130-df348e71205b" providerId="AD" clId="Web-{D1E386A1-009C-78F2-1176-E581E3F9BBF1}" dt="2021-09-22T13:59:58.354" v="53"/>
        <pc:sldMkLst>
          <pc:docMk/>
          <pc:sldMk cId="3904572194" sldId="262"/>
        </pc:sldMkLst>
        <pc:spChg chg="add del mod">
          <ac:chgData name="Adam Williams" userId="S::awilliams@barnesfarm-jun.essex.sch.uk::7db7f79a-9043-4d61-b130-df348e71205b" providerId="AD" clId="Web-{D1E386A1-009C-78F2-1176-E581E3F9BBF1}" dt="2021-09-22T13:59:58.354" v="53"/>
          <ac:spMkLst>
            <pc:docMk/>
            <pc:sldMk cId="3904572194" sldId="262"/>
            <ac:spMk id="4" creationId="{270C7753-1D13-4C4E-9A21-54EF8F797D1E}"/>
          </ac:spMkLst>
        </pc:spChg>
        <pc:picChg chg="del">
          <ac:chgData name="Adam Williams" userId="S::awilliams@barnesfarm-jun.essex.sch.uk::7db7f79a-9043-4d61-b130-df348e71205b" providerId="AD" clId="Web-{D1E386A1-009C-78F2-1176-E581E3F9BBF1}" dt="2021-09-22T13:59:54.792" v="52"/>
          <ac:picMkLst>
            <pc:docMk/>
            <pc:sldMk cId="3904572194" sldId="262"/>
            <ac:picMk id="7" creationId="{00000000-0000-0000-0000-000000000000}"/>
          </ac:picMkLst>
        </pc:picChg>
      </pc:sldChg>
    </pc:docChg>
  </pc:docChgLst>
  <pc:docChgLst>
    <pc:chgData name="Jemma Hollick" userId="S::jhollick@barnesfarm-jun.essex.sch.uk::d6b9d6c9-6ca2-459f-92e4-8b08de2fa1c9" providerId="AD" clId="Web-{8B5BC63D-2B1D-3485-B6A7-190C8491A5C3}"/>
    <pc:docChg chg="modSld">
      <pc:chgData name="Jemma Hollick" userId="S::jhollick@barnesfarm-jun.essex.sch.uk::d6b9d6c9-6ca2-459f-92e4-8b08de2fa1c9" providerId="AD" clId="Web-{8B5BC63D-2B1D-3485-B6A7-190C8491A5C3}" dt="2023-09-19T14:26:17.687" v="58" actId="20577"/>
      <pc:docMkLst>
        <pc:docMk/>
      </pc:docMkLst>
      <pc:sldChg chg="modSp">
        <pc:chgData name="Jemma Hollick" userId="S::jhollick@barnesfarm-jun.essex.sch.uk::d6b9d6c9-6ca2-459f-92e4-8b08de2fa1c9" providerId="AD" clId="Web-{8B5BC63D-2B1D-3485-B6A7-190C8491A5C3}" dt="2023-09-19T14:26:17.687" v="58" actId="20577"/>
        <pc:sldMkLst>
          <pc:docMk/>
          <pc:sldMk cId="1562821393" sldId="259"/>
        </pc:sldMkLst>
        <pc:spChg chg="mod">
          <ac:chgData name="Jemma Hollick" userId="S::jhollick@barnesfarm-jun.essex.sch.uk::d6b9d6c9-6ca2-459f-92e4-8b08de2fa1c9" providerId="AD" clId="Web-{8B5BC63D-2B1D-3485-B6A7-190C8491A5C3}" dt="2023-09-19T14:26:17.687" v="58" actId="20577"/>
          <ac:spMkLst>
            <pc:docMk/>
            <pc:sldMk cId="1562821393" sldId="259"/>
            <ac:spMk id="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C98D2A-DD9B-4E53-9CB4-76F145A73230}" type="datetimeFigureOut">
              <a:rPr lang="en-GB" smtClean="0"/>
              <a:t>19/09/2023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328192-804D-4630-B842-D09F39B4A8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5850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28192-804D-4630-B842-D09F39B4A82A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29575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28192-804D-4630-B842-D09F39B4A82A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83854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28192-804D-4630-B842-D09F39B4A82A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25108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Liz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28192-804D-4630-B842-D09F39B4A82A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8263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Juliet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28192-804D-4630-B842-D09F39B4A82A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15478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Hannah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28192-804D-4630-B842-D09F39B4A82A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39511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Hannah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28192-804D-4630-B842-D09F39B4A82A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17684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28192-804D-4630-B842-D09F39B4A82A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59160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Liz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28192-804D-4630-B842-D09F39B4A82A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77754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Liz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28192-804D-4630-B842-D09F39B4A82A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2754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28192-804D-4630-B842-D09F39B4A82A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0883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CA6FAA83-BC0E-404A-B8F1-ACA7303016D3}" type="datetimeFigureOut">
              <a:rPr lang="en-GB" smtClean="0"/>
              <a:t>19/09/2023</a:t>
            </a:fld>
            <a:endParaRPr lang="en-GB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9A07D176-356D-45E3-85E3-E31CDC00CA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04539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FAA83-BC0E-404A-B8F1-ACA7303016D3}" type="datetimeFigureOut">
              <a:rPr lang="en-GB" smtClean="0"/>
              <a:t>19/09/2023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7D176-356D-45E3-85E3-E31CDC00CA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0094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FAA83-BC0E-404A-B8F1-ACA7303016D3}" type="datetimeFigureOut">
              <a:rPr lang="en-GB" smtClean="0"/>
              <a:t>19/09/2023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7D176-356D-45E3-85E3-E31CDC00CA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8494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FAA83-BC0E-404A-B8F1-ACA7303016D3}" type="datetimeFigureOut">
              <a:rPr lang="en-GB" smtClean="0"/>
              <a:t>19/09/2023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7D176-356D-45E3-85E3-E31CDC00CA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3946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A6FAA83-BC0E-404A-B8F1-ACA7303016D3}" type="datetimeFigureOut">
              <a:rPr lang="en-GB" smtClean="0"/>
              <a:t>19/09/2023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9A07D176-356D-45E3-85E3-E31CDC00CA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25381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FAA83-BC0E-404A-B8F1-ACA7303016D3}" type="datetimeFigureOut">
              <a:rPr lang="en-GB" smtClean="0"/>
              <a:t>19/09/2023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7D176-356D-45E3-85E3-E31CDC00CA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1583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FAA83-BC0E-404A-B8F1-ACA7303016D3}" type="datetimeFigureOut">
              <a:rPr lang="en-GB" smtClean="0"/>
              <a:t>19/09/2023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7D176-356D-45E3-85E3-E31CDC00CA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9886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FAA83-BC0E-404A-B8F1-ACA7303016D3}" type="datetimeFigureOut">
              <a:rPr lang="en-GB" smtClean="0"/>
              <a:t>19/09/2023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7D176-356D-45E3-85E3-E31CDC00CA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4739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FAA83-BC0E-404A-B8F1-ACA7303016D3}" type="datetimeFigureOut">
              <a:rPr lang="en-GB" smtClean="0"/>
              <a:t>19/09/2023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7D176-356D-45E3-85E3-E31CDC00CA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5134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FAA83-BC0E-404A-B8F1-ACA7303016D3}" type="datetimeFigureOut">
              <a:rPr lang="en-GB" smtClean="0"/>
              <a:t>19/09/2023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GB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A07D176-356D-45E3-85E3-E31CDC00CA3B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63852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CA6FAA83-BC0E-404A-B8F1-ACA7303016D3}" type="datetimeFigureOut">
              <a:rPr lang="en-GB" smtClean="0"/>
              <a:t>19/09/2023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A07D176-356D-45E3-85E3-E31CDC00CA3B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93430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A6FAA83-BC0E-404A-B8F1-ACA7303016D3}" type="datetimeFigureOut">
              <a:rPr lang="en-GB" smtClean="0"/>
              <a:t>19/09/2023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9A07D176-356D-45E3-85E3-E31CDC00CA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3198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Remote@barnesfarm-jun.essex.sch.uk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6B4C2A-9D69-48BF-A559-D743E62E74A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Parent Information Meeting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9C6A21-F095-47B4-8676-A56498271B9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/>
              <a:t>Year 5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7217" y="676395"/>
            <a:ext cx="1877568" cy="1304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5503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0"/>
            <a:ext cx="10058400" cy="1371600"/>
          </a:xfrm>
        </p:spPr>
        <p:txBody>
          <a:bodyPr/>
          <a:lstStyle/>
          <a:p>
            <a:r>
              <a:rPr lang="en-GB" dirty="0"/>
              <a:t>Reading Books</a:t>
            </a:r>
          </a:p>
        </p:txBody>
      </p:sp>
      <p:pic>
        <p:nvPicPr>
          <p:cNvPr id="4" name="Picture 2" descr="The 5 Finger Tips for Choose a Book To Read for Kid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021691"/>
            <a:ext cx="4914900" cy="5718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4650" y="1021691"/>
            <a:ext cx="4791075" cy="5649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5742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297" y="205105"/>
            <a:ext cx="10058400" cy="1371600"/>
          </a:xfrm>
        </p:spPr>
        <p:txBody>
          <a:bodyPr/>
          <a:lstStyle/>
          <a:p>
            <a:r>
              <a:rPr lang="en-GB" dirty="0"/>
              <a:t>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3697" y="1342299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>
                <a:solidFill>
                  <a:srgbClr val="7030A0"/>
                </a:solidFill>
              </a:rPr>
              <a:t>Outdoor PE Thursday and every 4</a:t>
            </a:r>
            <a:r>
              <a:rPr lang="en-GB" baseline="30000" dirty="0">
                <a:solidFill>
                  <a:srgbClr val="7030A0"/>
                </a:solidFill>
              </a:rPr>
              <a:t>th</a:t>
            </a:r>
            <a:r>
              <a:rPr lang="en-GB" dirty="0">
                <a:solidFill>
                  <a:srgbClr val="7030A0"/>
                </a:solidFill>
              </a:rPr>
              <a:t> Friday, beginning the 29</a:t>
            </a:r>
            <a:r>
              <a:rPr lang="en-GB" baseline="30000" dirty="0">
                <a:solidFill>
                  <a:srgbClr val="7030A0"/>
                </a:solidFill>
              </a:rPr>
              <a:t>th</a:t>
            </a:r>
            <a:r>
              <a:rPr lang="en-GB" dirty="0">
                <a:solidFill>
                  <a:srgbClr val="7030A0"/>
                </a:solidFill>
              </a:rPr>
              <a:t> September.  This information is also in the weekly Newsletter. </a:t>
            </a:r>
          </a:p>
          <a:p>
            <a:r>
              <a:rPr lang="en-GB" dirty="0">
                <a:solidFill>
                  <a:srgbClr val="7030A0"/>
                </a:solidFill>
              </a:rPr>
              <a:t>Children can come to school in PE kit on those days.</a:t>
            </a:r>
          </a:p>
          <a:p>
            <a:pPr marL="0" indent="0">
              <a:buNone/>
            </a:pPr>
            <a:endParaRPr lang="en-GB" dirty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391" y="2539795"/>
            <a:ext cx="10872882" cy="369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7887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749" y="1292474"/>
            <a:ext cx="11314369" cy="518400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5644928-F1AA-45D4-8522-96F7752DBE52}"/>
              </a:ext>
            </a:extLst>
          </p:cNvPr>
          <p:cNvSpPr txBox="1"/>
          <p:nvPr/>
        </p:nvSpPr>
        <p:spPr>
          <a:xfrm>
            <a:off x="526211" y="382438"/>
            <a:ext cx="1923691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sz="3600" dirty="0"/>
              <a:t>Uniform</a:t>
            </a:r>
          </a:p>
        </p:txBody>
      </p:sp>
    </p:spTree>
    <p:extLst>
      <p:ext uri="{BB962C8B-B14F-4D97-AF65-F5344CB8AC3E}">
        <p14:creationId xmlns:p14="http://schemas.microsoft.com/office/powerpoint/2010/main" val="37799412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to keep in touch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8687" y="1614290"/>
            <a:ext cx="10058400" cy="3931920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 marL="0" indent="0">
              <a:buNone/>
            </a:pPr>
            <a:endParaRPr lang="en-GB" sz="3600" dirty="0">
              <a:solidFill>
                <a:srgbClr val="FF0000"/>
              </a:solidFill>
            </a:endParaRPr>
          </a:p>
          <a:p>
            <a:r>
              <a:rPr lang="en-GB" sz="3600" dirty="0">
                <a:solidFill>
                  <a:srgbClr val="7030A0"/>
                </a:solidFill>
              </a:rPr>
              <a:t>Communication sheets in back of Pupil Passport</a:t>
            </a:r>
          </a:p>
          <a:p>
            <a:r>
              <a:rPr lang="en-GB" sz="3600" dirty="0">
                <a:solidFill>
                  <a:srgbClr val="7030A0"/>
                </a:solidFill>
              </a:rPr>
              <a:t>Message to LSA on door, early morning</a:t>
            </a:r>
          </a:p>
          <a:p>
            <a:r>
              <a:rPr lang="en-GB" sz="3600" dirty="0">
                <a:solidFill>
                  <a:srgbClr val="7030A0"/>
                </a:solidFill>
              </a:rPr>
              <a:t>Make an appointment via office if necessary. </a:t>
            </a:r>
          </a:p>
          <a:p>
            <a:pPr>
              <a:buClr>
                <a:srgbClr val="262626"/>
              </a:buClr>
            </a:pPr>
            <a:r>
              <a:rPr lang="en-GB" sz="3600" dirty="0">
                <a:solidFill>
                  <a:srgbClr val="7030A0"/>
                </a:solidFill>
              </a:rPr>
              <a:t>Emails to – </a:t>
            </a:r>
            <a:r>
              <a:rPr lang="en-GB" sz="3600" dirty="0">
                <a:solidFill>
                  <a:srgbClr val="7030A0"/>
                </a:solidFill>
                <a:hlinkClick r:id="rId3"/>
              </a:rPr>
              <a:t>Remotesupport@barnesfarm-jun.essex.sch.uk</a:t>
            </a:r>
            <a:endParaRPr lang="en-GB" sz="3600" dirty="0">
              <a:solidFill>
                <a:srgbClr val="7030A0"/>
              </a:solidFill>
            </a:endParaRPr>
          </a:p>
          <a:p>
            <a:pPr>
              <a:buClr>
                <a:srgbClr val="262626"/>
              </a:buClr>
            </a:pPr>
            <a:r>
              <a:rPr lang="en-GB" sz="3600" dirty="0">
                <a:solidFill>
                  <a:srgbClr val="7030A0"/>
                </a:solidFill>
              </a:rPr>
              <a:t>Report illness via </a:t>
            </a:r>
            <a:r>
              <a:rPr lang="en-GB" sz="3600" dirty="0" err="1">
                <a:solidFill>
                  <a:srgbClr val="7030A0"/>
                </a:solidFill>
              </a:rPr>
              <a:t>studybugs</a:t>
            </a:r>
            <a:r>
              <a:rPr lang="en-GB" sz="3600" dirty="0">
                <a:solidFill>
                  <a:srgbClr val="7030A0"/>
                </a:solidFill>
              </a:rPr>
              <a:t> and follow covid guidance on school website. </a:t>
            </a:r>
          </a:p>
          <a:p>
            <a:endParaRPr lang="en-GB" sz="3600" dirty="0">
              <a:solidFill>
                <a:srgbClr val="7030A0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19120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 descr="Image result for marcon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51B7920-9588-4EEF-9092-A0C94C60482C}"/>
              </a:ext>
            </a:extLst>
          </p:cNvPr>
          <p:cNvSpPr txBox="1"/>
          <p:nvPr/>
        </p:nvSpPr>
        <p:spPr>
          <a:xfrm>
            <a:off x="152400" y="109267"/>
            <a:ext cx="1291087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sz="4000" dirty="0"/>
              <a:t>Staff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8C2A6CA-A5FB-4FE8-80B9-2F983589620A}"/>
              </a:ext>
            </a:extLst>
          </p:cNvPr>
          <p:cNvSpPr txBox="1"/>
          <p:nvPr/>
        </p:nvSpPr>
        <p:spPr>
          <a:xfrm>
            <a:off x="2177810" y="524414"/>
            <a:ext cx="274320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sz="2400" b="1" dirty="0"/>
              <a:t>5H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D8D0BE7-A742-4841-A87D-9EA3F3377BAD}"/>
              </a:ext>
            </a:extLst>
          </p:cNvPr>
          <p:cNvSpPr txBox="1"/>
          <p:nvPr/>
        </p:nvSpPr>
        <p:spPr>
          <a:xfrm>
            <a:off x="6096000" y="542495"/>
            <a:ext cx="2574572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/>
              <a:t>5L</a:t>
            </a:r>
            <a:endParaRPr lang="en-US" sz="2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7B10A13-82A9-4125-A768-B7E2DE8D038D}"/>
              </a:ext>
            </a:extLst>
          </p:cNvPr>
          <p:cNvSpPr txBox="1"/>
          <p:nvPr/>
        </p:nvSpPr>
        <p:spPr>
          <a:xfrm>
            <a:off x="9713343" y="526211"/>
            <a:ext cx="274320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/>
              <a:t>5A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7B25B24-AAC4-4A9B-AABE-1FA1E36180C6}"/>
              </a:ext>
            </a:extLst>
          </p:cNvPr>
          <p:cNvSpPr txBox="1"/>
          <p:nvPr/>
        </p:nvSpPr>
        <p:spPr>
          <a:xfrm>
            <a:off x="1866717" y="3364328"/>
            <a:ext cx="386463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 err="1"/>
              <a:t>Mrs</a:t>
            </a:r>
            <a:r>
              <a:rPr lang="en-US" b="1" dirty="0"/>
              <a:t> </a:t>
            </a:r>
            <a:r>
              <a:rPr lang="en-US" b="1" dirty="0" err="1"/>
              <a:t>Hollick</a:t>
            </a:r>
            <a:endParaRPr lang="en-US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241ADDA-5FFA-42E8-98D2-94C6BAAAD178}"/>
              </a:ext>
            </a:extLst>
          </p:cNvPr>
          <p:cNvSpPr txBox="1"/>
          <p:nvPr/>
        </p:nvSpPr>
        <p:spPr>
          <a:xfrm>
            <a:off x="9224885" y="3377949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/>
              <a:t>Miss Albiston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74288FC-561F-4B40-8DA0-38F06A299240}"/>
              </a:ext>
            </a:extLst>
          </p:cNvPr>
          <p:cNvSpPr txBox="1"/>
          <p:nvPr/>
        </p:nvSpPr>
        <p:spPr>
          <a:xfrm>
            <a:off x="5575909" y="3376247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 err="1"/>
              <a:t>Mr</a:t>
            </a:r>
            <a:r>
              <a:rPr lang="en-US" b="1" dirty="0"/>
              <a:t> </a:t>
            </a:r>
            <a:r>
              <a:rPr lang="en-US" b="1" dirty="0" err="1"/>
              <a:t>Loveridge</a:t>
            </a:r>
            <a:endParaRPr lang="en-US" b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E03B4A5-9848-423E-B29D-5427EE9FAFDA}"/>
              </a:ext>
            </a:extLst>
          </p:cNvPr>
          <p:cNvSpPr txBox="1"/>
          <p:nvPr/>
        </p:nvSpPr>
        <p:spPr>
          <a:xfrm>
            <a:off x="779228" y="6242176"/>
            <a:ext cx="1141277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/>
              <a:t>            </a:t>
            </a:r>
            <a:r>
              <a:rPr lang="en-US" b="1" dirty="0" err="1"/>
              <a:t>Mrs</a:t>
            </a:r>
            <a:r>
              <a:rPr lang="en-US" b="1" dirty="0"/>
              <a:t> Coxon               </a:t>
            </a:r>
            <a:r>
              <a:rPr lang="en-US" b="1" dirty="0" err="1"/>
              <a:t>Mrs</a:t>
            </a:r>
            <a:r>
              <a:rPr lang="en-US" b="1" dirty="0"/>
              <a:t> Geddes       </a:t>
            </a:r>
            <a:r>
              <a:rPr lang="en-US" b="1" dirty="0" err="1"/>
              <a:t>Mrs</a:t>
            </a:r>
            <a:r>
              <a:rPr lang="en-US" b="1" dirty="0"/>
              <a:t> Bardell       </a:t>
            </a:r>
            <a:r>
              <a:rPr lang="en-US" b="1" dirty="0" err="1"/>
              <a:t>Mrs</a:t>
            </a:r>
            <a:r>
              <a:rPr lang="en-US" b="1" dirty="0"/>
              <a:t> Barrett             </a:t>
            </a:r>
            <a:r>
              <a:rPr lang="en-US" b="1" dirty="0" err="1"/>
              <a:t>Mrs</a:t>
            </a:r>
            <a:r>
              <a:rPr lang="en-US" b="1" dirty="0"/>
              <a:t> Wye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5460" y="3867802"/>
            <a:ext cx="1566348" cy="2349523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227" y="961700"/>
            <a:ext cx="1558718" cy="233807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026" name="Picture 2" descr="Image preview">
            <a:extLst>
              <a:ext uri="{FF2B5EF4-FFF2-40B4-BE49-F238E27FC236}">
                <a16:creationId xmlns:a16="http://schemas.microsoft.com/office/drawing/2014/main" id="{5C48C71C-0FFD-7FE1-C3C6-008431FE75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1701" y="952253"/>
            <a:ext cx="1925475" cy="2338077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preview">
            <a:extLst>
              <a:ext uri="{FF2B5EF4-FFF2-40B4-BE49-F238E27FC236}">
                <a16:creationId xmlns:a16="http://schemas.microsoft.com/office/drawing/2014/main" id="{0AF42A54-5FE6-F93A-0C7A-30395838BB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6645" y="937906"/>
            <a:ext cx="1751542" cy="2335389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preview">
            <a:extLst>
              <a:ext uri="{FF2B5EF4-FFF2-40B4-BE49-F238E27FC236}">
                <a16:creationId xmlns:a16="http://schemas.microsoft.com/office/drawing/2014/main" id="{C664F6B2-35E4-AE8D-7A0F-CBCB9A9A76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2825" y="3867802"/>
            <a:ext cx="1566349" cy="2347892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preview">
            <a:extLst>
              <a:ext uri="{FF2B5EF4-FFF2-40B4-BE49-F238E27FC236}">
                <a16:creationId xmlns:a16="http://schemas.microsoft.com/office/drawing/2014/main" id="{510158F8-8286-383B-8B80-C87258951D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8708" y="3871976"/>
            <a:ext cx="1559500" cy="2339251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B856427A-844F-7874-30BB-CEB00D665D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014" y="3871976"/>
            <a:ext cx="2338077" cy="2338077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A person with dark hair wearing a necklace&#10;&#10;Description automatically generated">
            <a:extLst>
              <a:ext uri="{FF2B5EF4-FFF2-40B4-BE49-F238E27FC236}">
                <a16:creationId xmlns:a16="http://schemas.microsoft.com/office/drawing/2014/main" id="{3B81D44D-5AF0-4371-9C05-7823670B846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618034" y="3813716"/>
            <a:ext cx="2352908" cy="2399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097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036" y="274263"/>
            <a:ext cx="6005185" cy="1371600"/>
          </a:xfrm>
        </p:spPr>
        <p:txBody>
          <a:bodyPr/>
          <a:lstStyle/>
          <a:p>
            <a:r>
              <a:rPr lang="en-GB" dirty="0"/>
              <a:t>Overview of Topics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8036" y="3978652"/>
            <a:ext cx="3311236" cy="203938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sz="3200" dirty="0">
                <a:solidFill>
                  <a:schemeClr val="tx2"/>
                </a:solidFill>
              </a:rPr>
              <a:t>Autumn Term</a:t>
            </a:r>
          </a:p>
          <a:p>
            <a:pPr marL="0" indent="0">
              <a:buNone/>
            </a:pPr>
            <a:r>
              <a:rPr lang="en-GB" sz="3200" dirty="0">
                <a:solidFill>
                  <a:srgbClr val="7030A0"/>
                </a:solidFill>
              </a:rPr>
              <a:t>Ancient Egypt</a:t>
            </a:r>
          </a:p>
          <a:p>
            <a:pPr marL="0" indent="0">
              <a:buNone/>
            </a:pPr>
            <a:r>
              <a:rPr lang="en-GB" sz="3200" dirty="0">
                <a:solidFill>
                  <a:srgbClr val="7030A0"/>
                </a:solidFill>
              </a:rPr>
              <a:t>Materials</a:t>
            </a:r>
          </a:p>
          <a:p>
            <a:pPr marL="0" indent="0">
              <a:buNone/>
            </a:pPr>
            <a:r>
              <a:rPr lang="en-GB" sz="3200" dirty="0">
                <a:solidFill>
                  <a:srgbClr val="7030A0"/>
                </a:solidFill>
              </a:rPr>
              <a:t>Living Things</a:t>
            </a:r>
          </a:p>
          <a:p>
            <a:pPr marL="0" indent="0">
              <a:buNone/>
            </a:pPr>
            <a:endParaRPr lang="en-GB" sz="3200" dirty="0">
              <a:solidFill>
                <a:srgbClr val="7030A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90413" y="2275702"/>
            <a:ext cx="669174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>
                <a:solidFill>
                  <a:schemeClr val="tx2"/>
                </a:solidFill>
              </a:rPr>
              <a:t>Spring Term</a:t>
            </a:r>
          </a:p>
          <a:p>
            <a:r>
              <a:rPr lang="en-GB" sz="3200" dirty="0">
                <a:solidFill>
                  <a:srgbClr val="7030A0"/>
                </a:solidFill>
              </a:rPr>
              <a:t>Chelmsford( birthplace of Radio)</a:t>
            </a:r>
          </a:p>
          <a:p>
            <a:r>
              <a:rPr lang="en-GB" sz="3200" dirty="0">
                <a:solidFill>
                  <a:srgbClr val="7030A0"/>
                </a:solidFill>
              </a:rPr>
              <a:t>Electrical Circuits</a:t>
            </a:r>
          </a:p>
          <a:p>
            <a:r>
              <a:rPr lang="en-GB" sz="3200" dirty="0">
                <a:solidFill>
                  <a:srgbClr val="7030A0"/>
                </a:solidFill>
              </a:rPr>
              <a:t>Living Things (cont.)</a:t>
            </a:r>
          </a:p>
        </p:txBody>
      </p:sp>
      <p:sp>
        <p:nvSpPr>
          <p:cNvPr id="5" name="Rectangle 4"/>
          <p:cNvSpPr/>
          <p:nvPr/>
        </p:nvSpPr>
        <p:spPr>
          <a:xfrm>
            <a:off x="4832072" y="4743499"/>
            <a:ext cx="698961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>
                <a:solidFill>
                  <a:schemeClr val="tx2"/>
                </a:solidFill>
              </a:rPr>
              <a:t>Summer Term</a:t>
            </a:r>
          </a:p>
          <a:p>
            <a:r>
              <a:rPr lang="en-GB" sz="3200" dirty="0">
                <a:solidFill>
                  <a:srgbClr val="FF0000"/>
                </a:solidFill>
              </a:rPr>
              <a:t>Texas</a:t>
            </a:r>
          </a:p>
          <a:p>
            <a:r>
              <a:rPr lang="en-GB" sz="3200" dirty="0">
                <a:solidFill>
                  <a:srgbClr val="7030A0"/>
                </a:solidFill>
              </a:rPr>
              <a:t>Earth and Space</a:t>
            </a:r>
          </a:p>
        </p:txBody>
      </p:sp>
      <p:sp>
        <p:nvSpPr>
          <p:cNvPr id="6" name="AutoShape 2" descr="Image result for marcon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3087" y="831461"/>
            <a:ext cx="2609524" cy="1752381"/>
          </a:xfrm>
          <a:prstGeom prst="rect">
            <a:avLst/>
          </a:prstGeom>
        </p:spPr>
      </p:pic>
      <p:pic>
        <p:nvPicPr>
          <p:cNvPr id="1030" name="Picture 6" descr="Image result for egypt pyramids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036" y="1717964"/>
            <a:ext cx="2980248" cy="1981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A picture containing icon&#10;&#10;Description automatically generated">
            <a:extLst>
              <a:ext uri="{FF2B5EF4-FFF2-40B4-BE49-F238E27FC236}">
                <a16:creationId xmlns:a16="http://schemas.microsoft.com/office/drawing/2014/main" id="{16644E2F-DADB-408D-D769-DA3A4D4D22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61585" y="3840325"/>
            <a:ext cx="2743200" cy="2676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1400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Core Text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>
                <a:solidFill>
                  <a:schemeClr val="tx2"/>
                </a:solidFill>
              </a:rPr>
              <a:t>Autumn</a:t>
            </a:r>
            <a:r>
              <a:rPr lang="en-GB" sz="2800" dirty="0"/>
              <a:t>- </a:t>
            </a:r>
            <a:r>
              <a:rPr lang="en-GB" sz="2800" dirty="0">
                <a:solidFill>
                  <a:srgbClr val="7030A0"/>
                </a:solidFill>
              </a:rPr>
              <a:t>Secrets of A Sun King by Emma Carroll</a:t>
            </a:r>
          </a:p>
          <a:p>
            <a:endParaRPr lang="en-GB" sz="2800" dirty="0">
              <a:solidFill>
                <a:srgbClr val="7030A0"/>
              </a:solidFill>
            </a:endParaRPr>
          </a:p>
          <a:p>
            <a:endParaRPr lang="en-GB" sz="2800" dirty="0">
              <a:solidFill>
                <a:srgbClr val="7030A0"/>
              </a:solidFill>
            </a:endParaRPr>
          </a:p>
          <a:p>
            <a:r>
              <a:rPr lang="en-GB" sz="2800" dirty="0">
                <a:solidFill>
                  <a:schemeClr val="tx2"/>
                </a:solidFill>
              </a:rPr>
              <a:t>Spring</a:t>
            </a:r>
            <a:r>
              <a:rPr lang="en-GB" sz="2800" dirty="0">
                <a:solidFill>
                  <a:srgbClr val="7030A0"/>
                </a:solidFill>
              </a:rPr>
              <a:t>- Kasper: Prince of Cats by Michael </a:t>
            </a:r>
            <a:r>
              <a:rPr lang="en-GB" sz="2800" dirty="0" err="1">
                <a:solidFill>
                  <a:srgbClr val="7030A0"/>
                </a:solidFill>
              </a:rPr>
              <a:t>Morpurgo</a:t>
            </a:r>
            <a:endParaRPr lang="en-GB" sz="2800" dirty="0">
              <a:solidFill>
                <a:srgbClr val="7030A0"/>
              </a:solidFill>
            </a:endParaRPr>
          </a:p>
          <a:p>
            <a:endParaRPr lang="en-GB" sz="2800" dirty="0">
              <a:solidFill>
                <a:srgbClr val="7030A0"/>
              </a:solidFill>
            </a:endParaRPr>
          </a:p>
          <a:p>
            <a:endParaRPr lang="en-GB" sz="2800" dirty="0">
              <a:solidFill>
                <a:srgbClr val="7030A0"/>
              </a:solidFill>
            </a:endParaRPr>
          </a:p>
          <a:p>
            <a:r>
              <a:rPr lang="en-GB" sz="2800" dirty="0">
                <a:solidFill>
                  <a:schemeClr val="tx2"/>
                </a:solidFill>
              </a:rPr>
              <a:t>Summer</a:t>
            </a:r>
            <a:r>
              <a:rPr lang="en-GB" sz="2800" dirty="0">
                <a:solidFill>
                  <a:srgbClr val="7030A0"/>
                </a:solidFill>
              </a:rPr>
              <a:t>- Holes by Louis </a:t>
            </a:r>
            <a:r>
              <a:rPr lang="en-GB" sz="2800" dirty="0" err="1">
                <a:solidFill>
                  <a:srgbClr val="7030A0"/>
                </a:solidFill>
              </a:rPr>
              <a:t>Sachar</a:t>
            </a:r>
            <a:endParaRPr lang="en-GB" sz="2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8489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Trips and in-school events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831658"/>
            <a:ext cx="10058400" cy="3931920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pPr>
              <a:buClr>
                <a:srgbClr val="262626"/>
              </a:buClr>
            </a:pPr>
            <a:r>
              <a:rPr lang="en-GB" sz="3200" b="1" dirty="0">
                <a:solidFill>
                  <a:srgbClr val="7030A0"/>
                </a:solidFill>
              </a:rPr>
              <a:t>Trips: </a:t>
            </a:r>
            <a:r>
              <a:rPr lang="en-GB" sz="3200" dirty="0">
                <a:solidFill>
                  <a:srgbClr val="7030A0"/>
                </a:solidFill>
              </a:rPr>
              <a:t>London – The British Museum</a:t>
            </a:r>
            <a:endParaRPr lang="en-GB" dirty="0"/>
          </a:p>
          <a:p>
            <a:pPr lvl="4">
              <a:buClr>
                <a:srgbClr val="262626"/>
              </a:buClr>
            </a:pPr>
            <a:r>
              <a:rPr lang="en-GB" sz="2800" dirty="0">
                <a:solidFill>
                  <a:srgbClr val="7030A0"/>
                </a:solidFill>
              </a:rPr>
              <a:t>Chelmsford Museum- Marconi</a:t>
            </a:r>
          </a:p>
          <a:p>
            <a:pPr lvl="4">
              <a:buClr>
                <a:srgbClr val="262626"/>
              </a:buClr>
            </a:pPr>
            <a:r>
              <a:rPr lang="en-GB" sz="2800" dirty="0">
                <a:solidFill>
                  <a:srgbClr val="7030A0"/>
                </a:solidFill>
              </a:rPr>
              <a:t>Essex Police Museum- Crime and Punishment</a:t>
            </a:r>
          </a:p>
          <a:p>
            <a:pPr>
              <a:buClr>
                <a:srgbClr val="262626"/>
              </a:buClr>
            </a:pPr>
            <a:endParaRPr lang="en-GB" sz="3200" dirty="0">
              <a:solidFill>
                <a:srgbClr val="7030A0"/>
              </a:solidFill>
            </a:endParaRPr>
          </a:p>
          <a:p>
            <a:pPr>
              <a:buClr>
                <a:srgbClr val="262626"/>
              </a:buClr>
            </a:pPr>
            <a:r>
              <a:rPr lang="en-GB" sz="3200" b="1" dirty="0">
                <a:solidFill>
                  <a:srgbClr val="7030A0"/>
                </a:solidFill>
              </a:rPr>
              <a:t>Enrichment Day: </a:t>
            </a:r>
            <a:r>
              <a:rPr lang="en-GB" sz="3200" dirty="0">
                <a:solidFill>
                  <a:srgbClr val="7030A0"/>
                </a:solidFill>
              </a:rPr>
              <a:t>Ancient Egypt experience</a:t>
            </a:r>
            <a:r>
              <a:rPr lang="en-GB" sz="3200" b="1" dirty="0">
                <a:solidFill>
                  <a:srgbClr val="7030A0"/>
                </a:solidFill>
              </a:rPr>
              <a:t> </a:t>
            </a:r>
          </a:p>
          <a:p>
            <a:pPr marL="2499995" lvl="8">
              <a:buClr>
                <a:srgbClr val="262626"/>
              </a:buClr>
            </a:pPr>
            <a:r>
              <a:rPr lang="en-GB" sz="2800" b="1" dirty="0">
                <a:solidFill>
                  <a:srgbClr val="7030A0"/>
                </a:solidFill>
              </a:rPr>
              <a:t>Titanic Experience Day</a:t>
            </a:r>
          </a:p>
          <a:p>
            <a:pPr marL="2499995" lvl="8">
              <a:buClr>
                <a:srgbClr val="262626"/>
              </a:buClr>
            </a:pPr>
            <a:r>
              <a:rPr lang="en-GB" sz="2800" b="1" dirty="0">
                <a:solidFill>
                  <a:srgbClr val="7030A0"/>
                </a:solidFill>
              </a:rPr>
              <a:t>Texas Day</a:t>
            </a:r>
          </a:p>
          <a:p>
            <a:pPr>
              <a:buClr>
                <a:srgbClr val="262626"/>
              </a:buClr>
            </a:pPr>
            <a:endParaRPr lang="en-GB" sz="3200" b="1" dirty="0">
              <a:solidFill>
                <a:srgbClr val="7030A0"/>
              </a:solidFill>
            </a:endParaRPr>
          </a:p>
          <a:p>
            <a:r>
              <a:rPr lang="en-GB" sz="3200" b="1" dirty="0">
                <a:solidFill>
                  <a:srgbClr val="7030A0"/>
                </a:solidFill>
              </a:rPr>
              <a:t>Secondary school visits in the Summer term-</a:t>
            </a:r>
            <a:r>
              <a:rPr lang="en-GB" sz="3200" dirty="0">
                <a:solidFill>
                  <a:srgbClr val="7030A0"/>
                </a:solidFill>
              </a:rPr>
              <a:t> Sandon and Great Baddow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28213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Behaviour for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3026" y="1883237"/>
            <a:ext cx="10058400" cy="2440305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 marL="0" indent="0">
              <a:buNone/>
            </a:pPr>
            <a:endParaRPr lang="en-GB" sz="3600" dirty="0">
              <a:solidFill>
                <a:srgbClr val="7030A0"/>
              </a:solidFill>
            </a:endParaRPr>
          </a:p>
          <a:p>
            <a:r>
              <a:rPr lang="en-GB" sz="3600" dirty="0">
                <a:solidFill>
                  <a:srgbClr val="7030A0"/>
                </a:solidFill>
              </a:rPr>
              <a:t>Class Marbles/Rewards</a:t>
            </a:r>
          </a:p>
          <a:p>
            <a:r>
              <a:rPr lang="en-GB" sz="3600" dirty="0">
                <a:solidFill>
                  <a:srgbClr val="7030A0"/>
                </a:solidFill>
              </a:rPr>
              <a:t>Secrets of Success</a:t>
            </a:r>
          </a:p>
          <a:p>
            <a:r>
              <a:rPr lang="en-GB" sz="3600" dirty="0">
                <a:solidFill>
                  <a:srgbClr val="7030A0"/>
                </a:solidFill>
              </a:rPr>
              <a:t>House points</a:t>
            </a:r>
          </a:p>
          <a:p>
            <a:r>
              <a:rPr lang="en-GB" sz="3600" dirty="0">
                <a:solidFill>
                  <a:srgbClr val="7030A0"/>
                </a:solidFill>
              </a:rPr>
              <a:t>Star of the Week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7811" y="2014194"/>
            <a:ext cx="3937389" cy="3937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2392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1164" y="143831"/>
            <a:ext cx="10058400" cy="1371600"/>
          </a:xfrm>
        </p:spPr>
        <p:txBody>
          <a:bodyPr/>
          <a:lstStyle/>
          <a:p>
            <a:r>
              <a:rPr lang="en-GB" dirty="0"/>
              <a:t>Home Learning</a:t>
            </a:r>
          </a:p>
        </p:txBody>
      </p:sp>
      <p:pic>
        <p:nvPicPr>
          <p:cNvPr id="61" name="Picture 6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7055" y="609425"/>
            <a:ext cx="5371467" cy="52031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6BDD646-A3B3-4333-91A3-26CFC4BE1EB8}"/>
              </a:ext>
            </a:extLst>
          </p:cNvPr>
          <p:cNvSpPr txBox="1"/>
          <p:nvPr/>
        </p:nvSpPr>
        <p:spPr>
          <a:xfrm>
            <a:off x="770626" y="1302589"/>
            <a:ext cx="4425350" cy="452431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b="1" dirty="0">
                <a:latin typeface="Calibri"/>
                <a:cs typeface="Segoe UI"/>
              </a:rPr>
              <a:t>Year 5 Written Homework Expectations</a:t>
            </a:r>
            <a:r>
              <a:rPr lang="en-GB" dirty="0">
                <a:latin typeface="Calibri"/>
                <a:cs typeface="Calibri"/>
              </a:rPr>
              <a:t> </a:t>
            </a:r>
          </a:p>
          <a:p>
            <a:endParaRPr lang="en-GB" dirty="0">
              <a:latin typeface="Calibri"/>
              <a:cs typeface="Calibri"/>
            </a:endParaRPr>
          </a:p>
          <a:p>
            <a:r>
              <a:rPr lang="en-GB" b="1" u="sng" dirty="0"/>
              <a:t>Maths</a:t>
            </a:r>
            <a:r>
              <a:rPr lang="en-GB" dirty="0"/>
              <a:t> – 10-minute workout workbook, </a:t>
            </a:r>
          </a:p>
          <a:p>
            <a:r>
              <a:rPr lang="en-GB" dirty="0"/>
              <a:t>1 double page to be completed every week. Pages set on Fridays (beginning Friday 22</a:t>
            </a:r>
            <a:r>
              <a:rPr lang="en-GB" sz="1200" baseline="30000" dirty="0"/>
              <a:t>nd</a:t>
            </a:r>
            <a:r>
              <a:rPr lang="en-GB" dirty="0"/>
              <a:t> September).</a:t>
            </a:r>
          </a:p>
          <a:p>
            <a:endParaRPr lang="en-GB" dirty="0"/>
          </a:p>
          <a:p>
            <a:r>
              <a:rPr lang="en-GB" b="1" u="sng" dirty="0"/>
              <a:t>English</a:t>
            </a:r>
            <a:r>
              <a:rPr lang="en-GB" u="sng" dirty="0"/>
              <a:t> </a:t>
            </a:r>
            <a:r>
              <a:rPr lang="en-GB" dirty="0"/>
              <a:t>– One comprehension to be completed every other week. Pages set on Fridays (beginning Friday 15</a:t>
            </a:r>
            <a:r>
              <a:rPr lang="en-GB" baseline="30000" dirty="0"/>
              <a:t>th</a:t>
            </a:r>
            <a:r>
              <a:rPr lang="en-GB" dirty="0"/>
              <a:t> September).</a:t>
            </a:r>
          </a:p>
          <a:p>
            <a:endParaRPr lang="en-GB" dirty="0"/>
          </a:p>
          <a:p>
            <a:r>
              <a:rPr lang="en-GB" b="1" dirty="0"/>
              <a:t>Written homework will be marked in EMW on Friday</a:t>
            </a:r>
            <a:r>
              <a:rPr lang="en-GB" dirty="0"/>
              <a:t>.</a:t>
            </a:r>
          </a:p>
          <a:p>
            <a:endParaRPr lang="en-GB" dirty="0">
              <a:latin typeface="Calibri"/>
              <a:cs typeface="Calibri"/>
            </a:endParaRPr>
          </a:p>
          <a:p>
            <a:endParaRPr lang="en-GB" dirty="0">
              <a:latin typeface="Calibri"/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58FD40-67FD-4668-9C0E-4435F7AA1CB3}"/>
              </a:ext>
            </a:extLst>
          </p:cNvPr>
          <p:cNvSpPr txBox="1"/>
          <p:nvPr/>
        </p:nvSpPr>
        <p:spPr>
          <a:xfrm>
            <a:off x="5500777" y="1345721"/>
            <a:ext cx="5733690" cy="424731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b="1" u="sng" dirty="0"/>
              <a:t>Reading</a:t>
            </a:r>
            <a:r>
              <a:rPr lang="en-GB" u="sng" dirty="0"/>
              <a:t>:</a:t>
            </a:r>
            <a:r>
              <a:rPr lang="en-GB" dirty="0"/>
              <a:t> Children should read for at least 15 minutes per day, 5 times a week and record this in their pupil passport. Pupil passports should be signed weekly by a parent / carer.</a:t>
            </a:r>
          </a:p>
          <a:p>
            <a:endParaRPr lang="en-GB" dirty="0"/>
          </a:p>
          <a:p>
            <a:r>
              <a:rPr lang="en-GB" b="1" u="sng" dirty="0"/>
              <a:t>Spellings</a:t>
            </a:r>
            <a:r>
              <a:rPr lang="en-GB" b="1" dirty="0"/>
              <a:t>: </a:t>
            </a:r>
            <a:r>
              <a:rPr lang="en-GB" dirty="0"/>
              <a:t>Practise weekly set spellings (recorded in pupil passport), including words of the week and any spelling patterns taught in class. This will be revisited in handwriting sessions.</a:t>
            </a:r>
          </a:p>
          <a:p>
            <a:endParaRPr lang="en-GB" dirty="0"/>
          </a:p>
          <a:p>
            <a:r>
              <a:rPr lang="en-GB" b="1" u="sng" dirty="0"/>
              <a:t>Times Tables</a:t>
            </a:r>
            <a:r>
              <a:rPr lang="en-GB" u="sng" dirty="0"/>
              <a:t>: </a:t>
            </a:r>
            <a:r>
              <a:rPr lang="en-GB" dirty="0"/>
              <a:t>practise multiplication and related division facts up to 12 x 12</a:t>
            </a:r>
          </a:p>
          <a:p>
            <a:endParaRPr lang="en-GB" dirty="0"/>
          </a:p>
          <a:p>
            <a:r>
              <a:rPr lang="en-GB" b="1" u="sng" dirty="0"/>
              <a:t>Project</a:t>
            </a:r>
            <a:endParaRPr lang="en-GB" b="1" dirty="0"/>
          </a:p>
          <a:p>
            <a:r>
              <a:rPr lang="en-GB" dirty="0"/>
              <a:t>See separate letter.</a:t>
            </a:r>
            <a:endParaRPr lang="en-US" dirty="0">
              <a:latin typeface="Calibri"/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39045721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1164" y="143831"/>
            <a:ext cx="10058400" cy="1371600"/>
          </a:xfrm>
        </p:spPr>
        <p:txBody>
          <a:bodyPr/>
          <a:lstStyle/>
          <a:p>
            <a:r>
              <a:rPr lang="en-GB" dirty="0"/>
              <a:t>Home Learning</a:t>
            </a:r>
          </a:p>
        </p:txBody>
      </p:sp>
      <p:pic>
        <p:nvPicPr>
          <p:cNvPr id="61" name="Picture 6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7055" y="609425"/>
            <a:ext cx="5371467" cy="520313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3924EB4D-3DE2-4DE1-8B4A-BBF863A0B9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559" y="1931238"/>
            <a:ext cx="2118505" cy="210412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2AFDC7F-93D0-4196-A02C-4FCF23094BC4}"/>
              </a:ext>
            </a:extLst>
          </p:cNvPr>
          <p:cNvSpPr txBox="1"/>
          <p:nvPr/>
        </p:nvSpPr>
        <p:spPr>
          <a:xfrm>
            <a:off x="2711569" y="1302588"/>
            <a:ext cx="2886973" cy="378565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000" dirty="0">
                <a:latin typeface="Trebuchet MS"/>
                <a:cs typeface="Segoe UI"/>
              </a:rPr>
              <a:t>Our inquiry this term </a:t>
            </a:r>
            <a:r>
              <a:rPr lang="en-GB" sz="2000" dirty="0" err="1">
                <a:latin typeface="Trebuchet MS"/>
                <a:cs typeface="Segoe UI"/>
              </a:rPr>
              <a:t>is</a:t>
            </a:r>
            <a:r>
              <a:rPr lang="en-GB" sz="2000" b="1" dirty="0" err="1">
                <a:latin typeface="Trebuchet MS"/>
                <a:cs typeface="Segoe UI"/>
              </a:rPr>
              <a:t>What</a:t>
            </a:r>
            <a:r>
              <a:rPr lang="en-GB" sz="2000" b="1" dirty="0">
                <a:latin typeface="Trebuchet MS"/>
                <a:cs typeface="Segoe UI"/>
              </a:rPr>
              <a:t> is the secret to a successful Ancient Egyptian afterlife?</a:t>
            </a:r>
            <a:r>
              <a:rPr lang="en-GB" sz="2000" dirty="0">
                <a:latin typeface="Trebuchet MS"/>
                <a:cs typeface="Segoe UI"/>
              </a:rPr>
              <a:t> </a:t>
            </a:r>
            <a:r>
              <a:rPr lang="en-US" sz="2000" dirty="0">
                <a:latin typeface="Trebuchet MS"/>
                <a:cs typeface="Segoe UI"/>
              </a:rPr>
              <a:t>​</a:t>
            </a:r>
          </a:p>
          <a:p>
            <a:r>
              <a:rPr lang="en-GB" sz="2000" dirty="0">
                <a:latin typeface="Trebuchet MS"/>
                <a:cs typeface="Segoe UI"/>
              </a:rPr>
              <a:t>​</a:t>
            </a:r>
          </a:p>
          <a:p>
            <a:r>
              <a:rPr lang="en-GB" sz="2000" dirty="0">
                <a:latin typeface="Trebuchet MS"/>
                <a:cs typeface="Segoe UI"/>
              </a:rPr>
              <a:t>This term we will focus on: the geography of Egypt and what life was like in Ancient Egypt, with a particular focus on the afterlife.  </a:t>
            </a:r>
            <a:r>
              <a:rPr lang="en-US" sz="2000" dirty="0">
                <a:latin typeface="Trebuchet MS"/>
                <a:cs typeface="Segoe UI"/>
              </a:rPr>
              <a:t>​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A3D751-C83A-4F70-A5F4-F494F6F2B115}"/>
              </a:ext>
            </a:extLst>
          </p:cNvPr>
          <p:cNvSpPr txBox="1"/>
          <p:nvPr/>
        </p:nvSpPr>
        <p:spPr>
          <a:xfrm>
            <a:off x="5587042" y="1288212"/>
            <a:ext cx="2958860" cy="467820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dirty="0">
                <a:latin typeface="Trebuchet MS"/>
                <a:cs typeface="Segoe UI"/>
              </a:rPr>
              <a:t>​</a:t>
            </a:r>
            <a:r>
              <a:rPr lang="en-GB" sz="2000" dirty="0">
                <a:latin typeface="Trebuchet MS"/>
                <a:cs typeface="Segoe UI"/>
              </a:rPr>
              <a:t>We would like the pupils to complete a project focussing on an aspect of Egyptian life such as: </a:t>
            </a:r>
            <a:r>
              <a:rPr lang="en-US" sz="2000" dirty="0">
                <a:latin typeface="Trebuchet MS"/>
                <a:cs typeface="Segoe UI"/>
              </a:rPr>
              <a:t>​</a:t>
            </a:r>
            <a:endParaRPr lang="en-US" sz="2000"/>
          </a:p>
          <a:p>
            <a:r>
              <a:rPr lang="en-GB" sz="2000" dirty="0">
                <a:latin typeface="Trebuchet MS"/>
                <a:cs typeface="Segoe UI"/>
              </a:rPr>
              <a:t>​</a:t>
            </a:r>
          </a:p>
          <a:p>
            <a:pPr>
              <a:buChar char="•"/>
            </a:pPr>
            <a:r>
              <a:rPr lang="en-GB" sz="2000" i="1" dirty="0">
                <a:latin typeface="Trebuchet MS"/>
                <a:cs typeface="Arial"/>
              </a:rPr>
              <a:t>Religion</a:t>
            </a:r>
            <a:r>
              <a:rPr lang="en-GB" sz="2000" dirty="0">
                <a:latin typeface="Trebuchet MS"/>
                <a:cs typeface="Arial"/>
              </a:rPr>
              <a:t> </a:t>
            </a:r>
            <a:r>
              <a:rPr lang="en-US" sz="2000" dirty="0">
                <a:latin typeface="Trebuchet MS"/>
                <a:cs typeface="Arial"/>
              </a:rPr>
              <a:t>​</a:t>
            </a:r>
          </a:p>
          <a:p>
            <a:pPr>
              <a:buChar char="•"/>
            </a:pPr>
            <a:r>
              <a:rPr lang="en-GB" sz="2000" i="1" dirty="0">
                <a:latin typeface="Trebuchet MS"/>
                <a:cs typeface="Arial"/>
              </a:rPr>
              <a:t>Pyramids</a:t>
            </a:r>
            <a:r>
              <a:rPr lang="en-GB" sz="2000" dirty="0">
                <a:latin typeface="Trebuchet MS"/>
                <a:cs typeface="Arial"/>
              </a:rPr>
              <a:t> </a:t>
            </a:r>
            <a:r>
              <a:rPr lang="en-US" sz="2000" dirty="0">
                <a:latin typeface="Trebuchet MS"/>
                <a:cs typeface="Arial"/>
              </a:rPr>
              <a:t>​</a:t>
            </a:r>
          </a:p>
          <a:p>
            <a:pPr>
              <a:buChar char="•"/>
            </a:pPr>
            <a:r>
              <a:rPr lang="en-GB" sz="2000" i="1" dirty="0">
                <a:latin typeface="Trebuchet MS"/>
                <a:cs typeface="Arial"/>
              </a:rPr>
              <a:t>Stories (</a:t>
            </a:r>
            <a:r>
              <a:rPr lang="en-GB" sz="2000" i="1" dirty="0" err="1">
                <a:latin typeface="Trebuchet MS"/>
                <a:cs typeface="Arial"/>
              </a:rPr>
              <a:t>eg</a:t>
            </a:r>
            <a:r>
              <a:rPr lang="en-GB" sz="2000" i="1" dirty="0">
                <a:latin typeface="Trebuchet MS"/>
                <a:cs typeface="Arial"/>
              </a:rPr>
              <a:t> Moses and Tutankhamun etc.)</a:t>
            </a:r>
            <a:r>
              <a:rPr lang="en-GB" sz="2000" dirty="0">
                <a:latin typeface="Trebuchet MS"/>
                <a:cs typeface="Arial"/>
              </a:rPr>
              <a:t> </a:t>
            </a:r>
            <a:r>
              <a:rPr lang="en-US" sz="2000" dirty="0">
                <a:latin typeface="Trebuchet MS"/>
                <a:cs typeface="Arial"/>
              </a:rPr>
              <a:t>​</a:t>
            </a:r>
          </a:p>
          <a:p>
            <a:pPr>
              <a:buChar char="•"/>
            </a:pPr>
            <a:r>
              <a:rPr lang="en-GB" sz="2000" i="1" dirty="0">
                <a:latin typeface="Trebuchet MS"/>
                <a:cs typeface="Arial"/>
              </a:rPr>
              <a:t>Family life</a:t>
            </a:r>
            <a:r>
              <a:rPr lang="en-GB" sz="2000" dirty="0">
                <a:latin typeface="Trebuchet MS"/>
                <a:cs typeface="Arial"/>
              </a:rPr>
              <a:t> </a:t>
            </a:r>
            <a:r>
              <a:rPr lang="en-US" sz="2000" dirty="0">
                <a:latin typeface="Trebuchet MS"/>
                <a:cs typeface="Arial"/>
              </a:rPr>
              <a:t>​</a:t>
            </a:r>
          </a:p>
          <a:p>
            <a:pPr>
              <a:buChar char="•"/>
            </a:pPr>
            <a:r>
              <a:rPr lang="en-GB" sz="2000" i="1" dirty="0">
                <a:latin typeface="Trebuchet MS"/>
                <a:cs typeface="Arial"/>
              </a:rPr>
              <a:t>Mummification</a:t>
            </a:r>
            <a:r>
              <a:rPr lang="en-GB" sz="2000" dirty="0">
                <a:latin typeface="Trebuchet MS"/>
                <a:cs typeface="Arial"/>
              </a:rPr>
              <a:t> </a:t>
            </a:r>
            <a:r>
              <a:rPr lang="en-US" sz="2000" dirty="0">
                <a:latin typeface="Trebuchet MS"/>
                <a:cs typeface="Arial"/>
              </a:rPr>
              <a:t>​</a:t>
            </a:r>
          </a:p>
          <a:p>
            <a:pPr>
              <a:buChar char="•"/>
            </a:pPr>
            <a:r>
              <a:rPr lang="en-GB" sz="2000" i="1" dirty="0">
                <a:latin typeface="Trebuchet MS"/>
                <a:cs typeface="Arial"/>
              </a:rPr>
              <a:t>Art</a:t>
            </a:r>
            <a:r>
              <a:rPr lang="en-GB" sz="2000" dirty="0">
                <a:latin typeface="Trebuchet MS"/>
                <a:cs typeface="Arial"/>
              </a:rPr>
              <a:t> </a:t>
            </a:r>
            <a:r>
              <a:rPr lang="en-US" sz="2000" dirty="0">
                <a:latin typeface="Trebuchet MS"/>
                <a:cs typeface="Arial"/>
              </a:rPr>
              <a:t>​</a:t>
            </a:r>
          </a:p>
          <a:p>
            <a:pPr>
              <a:buFont typeface="Arial"/>
              <a:buChar char="•"/>
            </a:pPr>
            <a:r>
              <a:rPr lang="en-GB" sz="2000" i="1" dirty="0">
                <a:latin typeface="Trebuchet MS"/>
                <a:cs typeface="Segoe UI"/>
              </a:rPr>
              <a:t>Hieroglyphics</a:t>
            </a:r>
            <a:r>
              <a:rPr lang="en-GB" sz="2000" dirty="0">
                <a:latin typeface="Trebuchet MS"/>
                <a:cs typeface="Segoe UI"/>
              </a:rPr>
              <a:t> </a:t>
            </a:r>
            <a:endParaRPr lang="en-US" sz="2000" dirty="0">
              <a:latin typeface="Trebuchet MS"/>
              <a:cs typeface="Arial"/>
            </a:endParaRPr>
          </a:p>
          <a:p>
            <a:r>
              <a:rPr lang="en-GB" dirty="0">
                <a:latin typeface="Segoe UI"/>
                <a:cs typeface="Segoe UI"/>
              </a:rPr>
              <a:t>​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258ACDF-D4E6-40C5-BAA8-814781927374}"/>
              </a:ext>
            </a:extLst>
          </p:cNvPr>
          <p:cNvSpPr txBox="1"/>
          <p:nvPr/>
        </p:nvSpPr>
        <p:spPr>
          <a:xfrm>
            <a:off x="8534399" y="1288211"/>
            <a:ext cx="2958860" cy="39703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dirty="0">
                <a:latin typeface="Trebuchet MS"/>
                <a:cs typeface="Arial"/>
              </a:rPr>
              <a:t>Children can present their research in a variety of ways such as: PowerPoint, diary entries, information text, </a:t>
            </a:r>
            <a:br>
              <a:rPr lang="en-GB" dirty="0">
                <a:latin typeface="Trebuchet MS"/>
                <a:cs typeface="Arial"/>
              </a:rPr>
            </a:br>
            <a:r>
              <a:rPr lang="en-GB" dirty="0">
                <a:latin typeface="Trebuchet MS"/>
                <a:cs typeface="Arial"/>
              </a:rPr>
              <a:t>diagrams, 3D model or in any other form.</a:t>
            </a:r>
            <a:endParaRPr lang="en-US" dirty="0">
              <a:latin typeface="Century Gothic" panose="020B0502020202020204"/>
              <a:cs typeface="Arial"/>
            </a:endParaRPr>
          </a:p>
          <a:p>
            <a:r>
              <a:rPr lang="en-GB" dirty="0">
                <a:latin typeface="Trebuchet MS"/>
                <a:cs typeface="Arial"/>
              </a:rPr>
              <a:t> </a:t>
            </a:r>
            <a:r>
              <a:rPr lang="en-US" dirty="0">
                <a:latin typeface="Trebuchet MS"/>
                <a:cs typeface="Arial"/>
              </a:rPr>
              <a:t>​</a:t>
            </a:r>
            <a:endParaRPr lang="en-US" dirty="0"/>
          </a:p>
          <a:p>
            <a:r>
              <a:rPr lang="en-GB" dirty="0">
                <a:latin typeface="Trebuchet MS"/>
                <a:cs typeface="Arial"/>
              </a:rPr>
              <a:t>The project should be handed in by Friday the 12th of December. </a:t>
            </a:r>
            <a:r>
              <a:rPr lang="en-US" dirty="0">
                <a:latin typeface="Trebuchet MS"/>
                <a:cs typeface="Arial"/>
              </a:rPr>
              <a:t>​</a:t>
            </a:r>
          </a:p>
          <a:p>
            <a:endParaRPr lang="en-US" dirty="0">
              <a:latin typeface="Trebuchet MS"/>
              <a:cs typeface="Arial"/>
            </a:endParaRPr>
          </a:p>
          <a:p>
            <a:r>
              <a:rPr lang="en-GB" dirty="0">
                <a:latin typeface="Trebuchet MS"/>
                <a:cs typeface="Arial"/>
              </a:rPr>
              <a:t>We look forward to viewing your creation! </a:t>
            </a:r>
          </a:p>
        </p:txBody>
      </p:sp>
    </p:spTree>
    <p:extLst>
      <p:ext uri="{BB962C8B-B14F-4D97-AF65-F5344CB8AC3E}">
        <p14:creationId xmlns:p14="http://schemas.microsoft.com/office/powerpoint/2010/main" val="3861395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196" y="153764"/>
            <a:ext cx="10058400" cy="1371600"/>
          </a:xfrm>
        </p:spPr>
        <p:txBody>
          <a:bodyPr/>
          <a:lstStyle/>
          <a:p>
            <a:r>
              <a:rPr lang="en-GB" dirty="0"/>
              <a:t>Reading Books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838" y="1355497"/>
            <a:ext cx="10058400" cy="393192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 sz="2000" dirty="0"/>
              <a:t>Books in the school library are sorted into levels which match the Essex Library’s levels. We assess the children‘s reading levels and they can choose a book from the proper level accordingly. A child should be able to assess their ability to access a book using the 5 Finger Strategy. This could include non-fiction. Children should be reading books that they can read confidently without support. </a:t>
            </a:r>
          </a:p>
          <a:p>
            <a:r>
              <a:rPr lang="en-GB" sz="2000" dirty="0"/>
              <a:t>S books contain content suitable for all year groups. S+ books are aimed at Years 5 and 6.</a:t>
            </a:r>
          </a:p>
          <a:p>
            <a:r>
              <a:rPr lang="en-GB" sz="2000" dirty="0"/>
              <a:t>Year 5 can change their book in the library during their class’s slot on a Monday or Friday. They will now be checking their book out on a library computer system, so one book must be returned before they can take another one. One book can be borrowed at a time. </a:t>
            </a:r>
          </a:p>
          <a:p>
            <a:r>
              <a:rPr lang="en-GB" sz="2000" dirty="0"/>
              <a:t>Children have a genre wheel in their Pupil Passports and are encouraged to read a variety of books from different genres.</a:t>
            </a:r>
          </a:p>
          <a:p>
            <a:pPr marL="0" indent="0">
              <a:buNone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27151911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A7B358FDBE3554298018162308FEBA2" ma:contentTypeVersion="18" ma:contentTypeDescription="Create a new document." ma:contentTypeScope="" ma:versionID="a714ad4b8c5a515ff4be06344ffe0c92">
  <xsd:schema xmlns:xsd="http://www.w3.org/2001/XMLSchema" xmlns:xs="http://www.w3.org/2001/XMLSchema" xmlns:p="http://schemas.microsoft.com/office/2006/metadata/properties" xmlns:ns2="d68cfcf9-e0b7-4848-970a-88d9584ba0e1" xmlns:ns3="baa8998f-3dc0-460b-967b-ca36a357630a" targetNamespace="http://schemas.microsoft.com/office/2006/metadata/properties" ma:root="true" ma:fieldsID="072b1de43caf95326a2836a7f9e7a70c" ns2:_="" ns3:_="">
    <xsd:import namespace="d68cfcf9-e0b7-4848-970a-88d9584ba0e1"/>
    <xsd:import namespace="baa8998f-3dc0-460b-967b-ca36a357630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8cfcf9-e0b7-4848-970a-88d9584ba0e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ecc8699c-58b4-43a0-b8af-430242fbbe7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a8998f-3dc0-460b-967b-ca36a357630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7b388cc4-b6e3-4f4a-b674-6b7eeb572c74}" ma:internalName="TaxCatchAll" ma:showField="CatchAllData" ma:web="baa8998f-3dc0-460b-967b-ca36a357630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aa8998f-3dc0-460b-967b-ca36a357630a" xsi:nil="true"/>
    <lcf76f155ced4ddcb4097134ff3c332f xmlns="d68cfcf9-e0b7-4848-970a-88d9584ba0e1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8B0C941-7319-42D2-9B95-B080E86DDBF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68cfcf9-e0b7-4848-970a-88d9584ba0e1"/>
    <ds:schemaRef ds:uri="baa8998f-3dc0-460b-967b-ca36a357630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6400AE8-0475-436A-9173-1229AB6F7A3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3CD2F5D-23DA-45A6-A5D4-1C3725A3C50D}">
  <ds:schemaRefs>
    <ds:schemaRef ds:uri="http://purl.org/dc/terms/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http://schemas.microsoft.com/office/2006/metadata/properties"/>
    <ds:schemaRef ds:uri="http://schemas.microsoft.com/office/2006/documentManagement/types"/>
    <ds:schemaRef ds:uri="http://www.w3.org/XML/1998/namespace"/>
    <ds:schemaRef ds:uri="baa8998f-3dc0-460b-967b-ca36a357630a"/>
    <ds:schemaRef ds:uri="d68cfcf9-e0b7-4848-970a-88d9584ba0e1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578</TotalTime>
  <Words>706</Words>
  <Application>Microsoft Office PowerPoint</Application>
  <PresentationFormat>Widescreen</PresentationFormat>
  <Paragraphs>115</Paragraphs>
  <Slides>13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Savon</vt:lpstr>
      <vt:lpstr>Parent Information Meeting</vt:lpstr>
      <vt:lpstr>PowerPoint Presentation</vt:lpstr>
      <vt:lpstr>Overview of Topics</vt:lpstr>
      <vt:lpstr>Core Text</vt:lpstr>
      <vt:lpstr>Trips and in-school events</vt:lpstr>
      <vt:lpstr>Behaviour for Learning</vt:lpstr>
      <vt:lpstr>Home Learning</vt:lpstr>
      <vt:lpstr>Home Learning</vt:lpstr>
      <vt:lpstr>Reading Books</vt:lpstr>
      <vt:lpstr>Reading Books</vt:lpstr>
      <vt:lpstr>PE</vt:lpstr>
      <vt:lpstr>PowerPoint Presentation</vt:lpstr>
      <vt:lpstr>How to keep in touch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Parent Information Meeting</dc:title>
  <dc:creator>head</dc:creator>
  <cp:lastModifiedBy>Adam Loveridge</cp:lastModifiedBy>
  <cp:revision>320</cp:revision>
  <dcterms:created xsi:type="dcterms:W3CDTF">2018-10-08T15:27:14Z</dcterms:created>
  <dcterms:modified xsi:type="dcterms:W3CDTF">2023-09-19T15:14:34Z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0x010100EA7B358FDBE3554298018162308FEBA2</vt:lpwstr>
  </property>
  <property fmtid="{D5CDD505-2E9C-101B-9397-08002B2CF9AE}" pid="3" name="MediaServiceImageTags">
    <vt:lpwstr/>
  </property>
</Properties>
</file>