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entury Gothic" panose="020B0502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3471ef1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b3471ef1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3471ef1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b3471ef1c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a50a970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aa50a970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a50a9706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aa50a9706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youtube.com/watch?v=BT8Jlu90-u4" TargetMode="External"/><Relationship Id="rId18" Type="http://schemas.openxmlformats.org/officeDocument/2006/relationships/image" Target="../media/image8.jpg"/><Relationship Id="rId26" Type="http://schemas.openxmlformats.org/officeDocument/2006/relationships/image" Target="../media/image12.jpg"/><Relationship Id="rId3" Type="http://schemas.openxmlformats.org/officeDocument/2006/relationships/hyperlink" Target="http://www.youtube.com/watch?v=jyWyBern6q4" TargetMode="External"/><Relationship Id="rId21" Type="http://schemas.openxmlformats.org/officeDocument/2006/relationships/hyperlink" Target="http://www.youtube.com/watch?v=s8yN-cpgAEI" TargetMode="External"/><Relationship Id="rId7" Type="http://schemas.openxmlformats.org/officeDocument/2006/relationships/hyperlink" Target="http://www.youtube.com/watch?v=fu-ZCwMrvKc" TargetMode="External"/><Relationship Id="rId12" Type="http://schemas.openxmlformats.org/officeDocument/2006/relationships/image" Target="../media/image5.jpg"/><Relationship Id="rId17" Type="http://schemas.openxmlformats.org/officeDocument/2006/relationships/hyperlink" Target="http://www.youtube.com/watch?v=PHh6HZJNMDc" TargetMode="External"/><Relationship Id="rId25" Type="http://schemas.openxmlformats.org/officeDocument/2006/relationships/hyperlink" Target="http://www.youtube.com/watch?v=Zm9qhyh4TJk" TargetMode="External"/><Relationship Id="rId2" Type="http://schemas.openxmlformats.org/officeDocument/2006/relationships/notesSlide" Target="../notesSlides/notesSlide1.xml"/><Relationship Id="rId16" Type="http://schemas.openxmlformats.org/officeDocument/2006/relationships/image" Target="../media/image7.jpg"/><Relationship Id="rId20" Type="http://schemas.openxmlformats.org/officeDocument/2006/relationships/image" Target="../media/image9.jpg"/><Relationship Id="rId29" Type="http://schemas.openxmlformats.org/officeDocument/2006/relationships/hyperlink" Target="http://www.youtube.com/watch?v=wu--9fOkOJM" TargetMode="External"/><Relationship Id="rId1" Type="http://schemas.openxmlformats.org/officeDocument/2006/relationships/slideLayout" Target="../slideLayouts/slideLayout2.xml"/><Relationship Id="rId6" Type="http://schemas.openxmlformats.org/officeDocument/2006/relationships/image" Target="../media/image2.jpg"/><Relationship Id="rId11" Type="http://schemas.openxmlformats.org/officeDocument/2006/relationships/hyperlink" Target="http://www.youtube.com/watch?v=MnpxQr3KXNw" TargetMode="External"/><Relationship Id="rId24" Type="http://schemas.openxmlformats.org/officeDocument/2006/relationships/image" Target="../media/image11.jpg"/><Relationship Id="rId32" Type="http://schemas.openxmlformats.org/officeDocument/2006/relationships/image" Target="../media/image15.jpg"/><Relationship Id="rId5" Type="http://schemas.openxmlformats.org/officeDocument/2006/relationships/hyperlink" Target="http://www.youtube.com/watch?v=8dLNbAcMqzc" TargetMode="External"/><Relationship Id="rId15" Type="http://schemas.openxmlformats.org/officeDocument/2006/relationships/hyperlink" Target="http://www.youtube.com/watch?v=ENYdIVULK2o" TargetMode="External"/><Relationship Id="rId23" Type="http://schemas.openxmlformats.org/officeDocument/2006/relationships/hyperlink" Target="http://www.youtube.com/watch?v=enI5HT_4sbM" TargetMode="External"/><Relationship Id="rId28" Type="http://schemas.openxmlformats.org/officeDocument/2006/relationships/image" Target="../media/image13.jpg"/><Relationship Id="rId10" Type="http://schemas.openxmlformats.org/officeDocument/2006/relationships/image" Target="../media/image4.jpg"/><Relationship Id="rId19" Type="http://schemas.openxmlformats.org/officeDocument/2006/relationships/hyperlink" Target="http://www.youtube.com/watch?v=oMmstHgMee4" TargetMode="External"/><Relationship Id="rId31" Type="http://schemas.openxmlformats.org/officeDocument/2006/relationships/hyperlink" Target="http://www.youtube.com/watch?v=snh8aWjWRYQ" TargetMode="External"/><Relationship Id="rId4" Type="http://schemas.openxmlformats.org/officeDocument/2006/relationships/image" Target="../media/image1.jpg"/><Relationship Id="rId9" Type="http://schemas.openxmlformats.org/officeDocument/2006/relationships/hyperlink" Target="http://www.youtube.com/watch?v=kAUMHws2ap0" TargetMode="External"/><Relationship Id="rId14" Type="http://schemas.openxmlformats.org/officeDocument/2006/relationships/image" Target="../media/image6.jpg"/><Relationship Id="rId22" Type="http://schemas.openxmlformats.org/officeDocument/2006/relationships/image" Target="../media/image10.jpg"/><Relationship Id="rId27" Type="http://schemas.openxmlformats.org/officeDocument/2006/relationships/hyperlink" Target="http://www.youtube.com/watch?v=DO-R5EfG_N4" TargetMode="External"/><Relationship Id="rId30"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youtube.com/watch?v=Rz0go1pTda8" TargetMode="External"/><Relationship Id="rId18" Type="http://schemas.openxmlformats.org/officeDocument/2006/relationships/image" Target="../media/image23.jpg"/><Relationship Id="rId26" Type="http://schemas.openxmlformats.org/officeDocument/2006/relationships/image" Target="../media/image27.jpg"/><Relationship Id="rId3" Type="http://schemas.openxmlformats.org/officeDocument/2006/relationships/hyperlink" Target="http://www.youtube.com/watch?v=02E1468SdHg" TargetMode="External"/><Relationship Id="rId21" Type="http://schemas.openxmlformats.org/officeDocument/2006/relationships/hyperlink" Target="http://www.youtube.com/watch?v=qGKGNzNbWjU" TargetMode="External"/><Relationship Id="rId7" Type="http://schemas.openxmlformats.org/officeDocument/2006/relationships/hyperlink" Target="http://www.youtube.com/watch?v=tbCjkPlsaes" TargetMode="External"/><Relationship Id="rId12" Type="http://schemas.openxmlformats.org/officeDocument/2006/relationships/image" Target="../media/image20.png"/><Relationship Id="rId17" Type="http://schemas.openxmlformats.org/officeDocument/2006/relationships/hyperlink" Target="http://www.youtube.com/watch?v=4wzoy_J3I_c" TargetMode="External"/><Relationship Id="rId25" Type="http://schemas.openxmlformats.org/officeDocument/2006/relationships/hyperlink" Target="http://www.youtube.com/watch?v=zBttxAMxaXE" TargetMode="External"/><Relationship Id="rId2" Type="http://schemas.openxmlformats.org/officeDocument/2006/relationships/notesSlide" Target="../notesSlides/notesSlide2.xml"/><Relationship Id="rId16" Type="http://schemas.openxmlformats.org/officeDocument/2006/relationships/image" Target="../media/image22.jpg"/><Relationship Id="rId20" Type="http://schemas.openxmlformats.org/officeDocument/2006/relationships/image" Target="../media/image24.jpg"/><Relationship Id="rId29" Type="http://schemas.openxmlformats.org/officeDocument/2006/relationships/hyperlink" Target="http://www.youtube.com/watch?v=668VCguM_-E" TargetMode="Externa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http://www.youtube.com/watch?v=wVhHPtrrSGE" TargetMode="External"/><Relationship Id="rId24" Type="http://schemas.openxmlformats.org/officeDocument/2006/relationships/image" Target="../media/image26.jpg"/><Relationship Id="rId32" Type="http://schemas.openxmlformats.org/officeDocument/2006/relationships/image" Target="../media/image30.jpg"/><Relationship Id="rId5" Type="http://schemas.openxmlformats.org/officeDocument/2006/relationships/hyperlink" Target="http://www.youtube.com/watch?v=5y3gCrL_XIM" TargetMode="External"/><Relationship Id="rId15" Type="http://schemas.openxmlformats.org/officeDocument/2006/relationships/hyperlink" Target="http://www.youtube.com/watch?v=6v-a_dpwhro" TargetMode="External"/><Relationship Id="rId23" Type="http://schemas.openxmlformats.org/officeDocument/2006/relationships/hyperlink" Target="http://www.youtube.com/watch?v=F2XVfTzel8E" TargetMode="External"/><Relationship Id="rId28" Type="http://schemas.openxmlformats.org/officeDocument/2006/relationships/image" Target="../media/image28.jpg"/><Relationship Id="rId10" Type="http://schemas.openxmlformats.org/officeDocument/2006/relationships/image" Target="../media/image19.png"/><Relationship Id="rId19" Type="http://schemas.openxmlformats.org/officeDocument/2006/relationships/hyperlink" Target="http://www.youtube.com/watch?v=-8o8wMgAT-Y" TargetMode="External"/><Relationship Id="rId31" Type="http://schemas.openxmlformats.org/officeDocument/2006/relationships/hyperlink" Target="http://www.youtube.com/watch?v=388Q44ReOWE" TargetMode="External"/><Relationship Id="rId4" Type="http://schemas.openxmlformats.org/officeDocument/2006/relationships/image" Target="../media/image16.png"/><Relationship Id="rId9" Type="http://schemas.openxmlformats.org/officeDocument/2006/relationships/hyperlink" Target="http://www.youtube.com/watch?v=xlg052EKMtk" TargetMode="External"/><Relationship Id="rId14" Type="http://schemas.openxmlformats.org/officeDocument/2006/relationships/image" Target="../media/image21.jpg"/><Relationship Id="rId22" Type="http://schemas.openxmlformats.org/officeDocument/2006/relationships/image" Target="../media/image25.jpg"/><Relationship Id="rId27" Type="http://schemas.openxmlformats.org/officeDocument/2006/relationships/hyperlink" Target="http://www.youtube.com/watch?v=fME8Pjd95tY" TargetMode="External"/><Relationship Id="rId30" Type="http://schemas.openxmlformats.org/officeDocument/2006/relationships/image" Target="../media/image29.jp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www.youtube.com/watch?v=AZd8oJv6LlM" TargetMode="External"/><Relationship Id="rId18" Type="http://schemas.openxmlformats.org/officeDocument/2006/relationships/image" Target="../media/image38.png"/><Relationship Id="rId26" Type="http://schemas.openxmlformats.org/officeDocument/2006/relationships/image" Target="../media/image42.jpg"/><Relationship Id="rId3" Type="http://schemas.openxmlformats.org/officeDocument/2006/relationships/hyperlink" Target="http://www.youtube.com/watch?v=dx6wHN0VsJo" TargetMode="External"/><Relationship Id="rId21" Type="http://schemas.openxmlformats.org/officeDocument/2006/relationships/hyperlink" Target="http://www.youtube.com/watch?v=QagWE-3bK24" TargetMode="External"/><Relationship Id="rId7" Type="http://schemas.openxmlformats.org/officeDocument/2006/relationships/hyperlink" Target="http://www.youtube.com/watch?v=qfeiJD6_JZw" TargetMode="External"/><Relationship Id="rId12" Type="http://schemas.openxmlformats.org/officeDocument/2006/relationships/image" Target="../media/image35.png"/><Relationship Id="rId17" Type="http://schemas.openxmlformats.org/officeDocument/2006/relationships/hyperlink" Target="http://www.youtube.com/watch?v=TOdkm4lCRJU" TargetMode="External"/><Relationship Id="rId25" Type="http://schemas.openxmlformats.org/officeDocument/2006/relationships/hyperlink" Target="http://www.youtube.com/watch?v=bYpSP0tP5ig" TargetMode="External"/><Relationship Id="rId2" Type="http://schemas.openxmlformats.org/officeDocument/2006/relationships/notesSlide" Target="../notesSlides/notesSlide3.xml"/><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hyperlink" Target="http://www.youtube.com/watch?v=dZaIHBbCGkw"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hyperlink" Target="http://www.youtube.com/watch?v=AjGi70a526A&amp;t=39s" TargetMode="External"/><Relationship Id="rId24" Type="http://schemas.openxmlformats.org/officeDocument/2006/relationships/image" Target="../media/image41.jpg"/><Relationship Id="rId32" Type="http://schemas.openxmlformats.org/officeDocument/2006/relationships/image" Target="../media/image45.jpg"/><Relationship Id="rId5" Type="http://schemas.openxmlformats.org/officeDocument/2006/relationships/hyperlink" Target="http://www.youtube.com/watch?v=RYgIVc5Jvjg" TargetMode="External"/><Relationship Id="rId15" Type="http://schemas.openxmlformats.org/officeDocument/2006/relationships/hyperlink" Target="http://www.youtube.com/watch?v=zy2i1hqwQD0&amp;t=4s" TargetMode="External"/><Relationship Id="rId23" Type="http://schemas.openxmlformats.org/officeDocument/2006/relationships/hyperlink" Target="http://www.youtube.com/watch?v=hsfheb5UwdE" TargetMode="External"/><Relationship Id="rId28" Type="http://schemas.openxmlformats.org/officeDocument/2006/relationships/image" Target="../media/image43.jpg"/><Relationship Id="rId10" Type="http://schemas.openxmlformats.org/officeDocument/2006/relationships/image" Target="../media/image34.png"/><Relationship Id="rId19" Type="http://schemas.openxmlformats.org/officeDocument/2006/relationships/hyperlink" Target="http://www.youtube.com/watch?v=2KETPR_XLv8" TargetMode="External"/><Relationship Id="rId31" Type="http://schemas.openxmlformats.org/officeDocument/2006/relationships/hyperlink" Target="http://www.youtube.com/watch?v=gVfgTw_W_JY" TargetMode="External"/><Relationship Id="rId4" Type="http://schemas.openxmlformats.org/officeDocument/2006/relationships/image" Target="../media/image31.png"/><Relationship Id="rId9" Type="http://schemas.openxmlformats.org/officeDocument/2006/relationships/hyperlink" Target="http://www.youtube.com/watch?v=J2BrcQdawBM" TargetMode="External"/><Relationship Id="rId14" Type="http://schemas.openxmlformats.org/officeDocument/2006/relationships/image" Target="../media/image36.png"/><Relationship Id="rId22" Type="http://schemas.openxmlformats.org/officeDocument/2006/relationships/image" Target="../media/image40.jpg"/><Relationship Id="rId27" Type="http://schemas.openxmlformats.org/officeDocument/2006/relationships/hyperlink" Target="http://www.youtube.com/watch?v=jAuhWjMRCpg" TargetMode="External"/><Relationship Id="rId30" Type="http://schemas.openxmlformats.org/officeDocument/2006/relationships/image" Target="../media/image44.jpg"/></Relationships>
</file>

<file path=ppt/slides/_rels/slide4.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hyperlink" Target="http://www.youtube.com/watch?v=GxtJ7a3uCzk" TargetMode="External"/><Relationship Id="rId18" Type="http://schemas.openxmlformats.org/officeDocument/2006/relationships/image" Target="../media/image53.jpg"/><Relationship Id="rId26" Type="http://schemas.openxmlformats.org/officeDocument/2006/relationships/image" Target="../media/image57.jpg"/><Relationship Id="rId3" Type="http://schemas.openxmlformats.org/officeDocument/2006/relationships/hyperlink" Target="http://www.youtube.com/watch?v=dVRUwbj6JWU" TargetMode="External"/><Relationship Id="rId21" Type="http://schemas.openxmlformats.org/officeDocument/2006/relationships/hyperlink" Target="http://www.youtube.com/watch?v=CN9iSCYI9Ds" TargetMode="External"/><Relationship Id="rId7" Type="http://schemas.openxmlformats.org/officeDocument/2006/relationships/hyperlink" Target="http://www.youtube.com/watch?v=3ErifL0grRs" TargetMode="External"/><Relationship Id="rId12" Type="http://schemas.openxmlformats.org/officeDocument/2006/relationships/image" Target="../media/image50.jpg"/><Relationship Id="rId17" Type="http://schemas.openxmlformats.org/officeDocument/2006/relationships/hyperlink" Target="http://www.youtube.com/watch?v=BcY1WD8kTrM" TargetMode="External"/><Relationship Id="rId25" Type="http://schemas.openxmlformats.org/officeDocument/2006/relationships/hyperlink" Target="http://www.youtube.com/watch?v=hqOn8wD09Ws" TargetMode="External"/><Relationship Id="rId2" Type="http://schemas.openxmlformats.org/officeDocument/2006/relationships/notesSlide" Target="../notesSlides/notesSlide4.xml"/><Relationship Id="rId16" Type="http://schemas.openxmlformats.org/officeDocument/2006/relationships/image" Target="../media/image52.jpg"/><Relationship Id="rId20"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47.jpg"/><Relationship Id="rId11" Type="http://schemas.openxmlformats.org/officeDocument/2006/relationships/hyperlink" Target="http://www.youtube.com/watch?v=KHorn6AgtJM" TargetMode="External"/><Relationship Id="rId24" Type="http://schemas.openxmlformats.org/officeDocument/2006/relationships/image" Target="../media/image56.jpg"/><Relationship Id="rId5" Type="http://schemas.openxmlformats.org/officeDocument/2006/relationships/hyperlink" Target="http://www.youtube.com/watch?v=EfDoAb_KyIE" TargetMode="External"/><Relationship Id="rId15" Type="http://schemas.openxmlformats.org/officeDocument/2006/relationships/hyperlink" Target="http://www.youtube.com/watch?v=ZwJ9pGxJKGc" TargetMode="External"/><Relationship Id="rId23" Type="http://schemas.openxmlformats.org/officeDocument/2006/relationships/hyperlink" Target="http://www.youtube.com/watch?v=amiNhmeGe3U" TargetMode="External"/><Relationship Id="rId28" Type="http://schemas.openxmlformats.org/officeDocument/2006/relationships/image" Target="../media/image58.jpg"/><Relationship Id="rId10" Type="http://schemas.openxmlformats.org/officeDocument/2006/relationships/image" Target="../media/image49.jpg"/><Relationship Id="rId19" Type="http://schemas.openxmlformats.org/officeDocument/2006/relationships/hyperlink" Target="http://www.youtube.com/watch?v=bxQR_646q0U" TargetMode="External"/><Relationship Id="rId4" Type="http://schemas.openxmlformats.org/officeDocument/2006/relationships/image" Target="../media/image46.jpg"/><Relationship Id="rId9" Type="http://schemas.openxmlformats.org/officeDocument/2006/relationships/hyperlink" Target="http://www.youtube.com/watch?v=g8cKpA13bWU" TargetMode="External"/><Relationship Id="rId14" Type="http://schemas.openxmlformats.org/officeDocument/2006/relationships/image" Target="../media/image51.jpg"/><Relationship Id="rId22" Type="http://schemas.openxmlformats.org/officeDocument/2006/relationships/image" Target="../media/image55.jpg"/><Relationship Id="rId27" Type="http://schemas.openxmlformats.org/officeDocument/2006/relationships/hyperlink" Target="http://www.youtube.com/watch?v=IwzteKDSHN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www.youtube.com/watch?v=tF9-jLZNM10" TargetMode="External"/><Relationship Id="rId18" Type="http://schemas.openxmlformats.org/officeDocument/2006/relationships/image" Target="../media/image66.png"/><Relationship Id="rId26" Type="http://schemas.openxmlformats.org/officeDocument/2006/relationships/image" Target="../media/image70.png"/><Relationship Id="rId3" Type="http://schemas.openxmlformats.org/officeDocument/2006/relationships/hyperlink" Target="http://www.youtube.com/watch?v=JgM9bXNVV5U" TargetMode="External"/><Relationship Id="rId21" Type="http://schemas.openxmlformats.org/officeDocument/2006/relationships/hyperlink" Target="http://www.youtube.com/watch?v=mMHVEFWNLMc" TargetMode="External"/><Relationship Id="rId7" Type="http://schemas.openxmlformats.org/officeDocument/2006/relationships/hyperlink" Target="http://www.youtube.com/watch?v=tg_ObDJEaGo" TargetMode="External"/><Relationship Id="rId12" Type="http://schemas.openxmlformats.org/officeDocument/2006/relationships/image" Target="../media/image63.png"/><Relationship Id="rId17" Type="http://schemas.openxmlformats.org/officeDocument/2006/relationships/hyperlink" Target="http://www.youtube.com/watch?v=TM7IEtENjZY" TargetMode="External"/><Relationship Id="rId25" Type="http://schemas.openxmlformats.org/officeDocument/2006/relationships/hyperlink" Target="http://www.youtube.com/watch?v=2w4Ssp_oyRA" TargetMode="External"/><Relationship Id="rId2" Type="http://schemas.openxmlformats.org/officeDocument/2006/relationships/notesSlide" Target="../notesSlides/notesSlide5.xml"/><Relationship Id="rId16" Type="http://schemas.openxmlformats.org/officeDocument/2006/relationships/image" Target="../media/image65.png"/><Relationship Id="rId20" Type="http://schemas.openxmlformats.org/officeDocument/2006/relationships/image" Target="../media/image67.png"/><Relationship Id="rId29" Type="http://schemas.openxmlformats.org/officeDocument/2006/relationships/hyperlink" Target="http://www.youtube.com/watch?v=SUt8q0EKbms" TargetMode="Externa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http://www.youtube.com/watch?v=WwapH400lrE" TargetMode="External"/><Relationship Id="rId24" Type="http://schemas.openxmlformats.org/officeDocument/2006/relationships/image" Target="../media/image69.png"/><Relationship Id="rId32" Type="http://schemas.openxmlformats.org/officeDocument/2006/relationships/image" Target="../media/image73.jpg"/><Relationship Id="rId5" Type="http://schemas.openxmlformats.org/officeDocument/2006/relationships/hyperlink" Target="http://www.youtube.com/watch?v=8azbDwKekaE" TargetMode="External"/><Relationship Id="rId15" Type="http://schemas.openxmlformats.org/officeDocument/2006/relationships/hyperlink" Target="http://www.youtube.com/watch?v=vRuh9aBwUdM" TargetMode="External"/><Relationship Id="rId23" Type="http://schemas.openxmlformats.org/officeDocument/2006/relationships/hyperlink" Target="http://www.youtube.com/watch?v=L9ymkJK2QCU" TargetMode="External"/><Relationship Id="rId28" Type="http://schemas.openxmlformats.org/officeDocument/2006/relationships/image" Target="../media/image71.png"/><Relationship Id="rId10" Type="http://schemas.openxmlformats.org/officeDocument/2006/relationships/image" Target="../media/image62.png"/><Relationship Id="rId19" Type="http://schemas.openxmlformats.org/officeDocument/2006/relationships/hyperlink" Target="http://www.youtube.com/watch?v=0KbA8pFW3tg" TargetMode="External"/><Relationship Id="rId31" Type="http://schemas.openxmlformats.org/officeDocument/2006/relationships/hyperlink" Target="http://www.youtube.com/watch?v=VMj2ZgQqsNA" TargetMode="External"/><Relationship Id="rId4" Type="http://schemas.openxmlformats.org/officeDocument/2006/relationships/image" Target="../media/image59.jpg"/><Relationship Id="rId9" Type="http://schemas.openxmlformats.org/officeDocument/2006/relationships/hyperlink" Target="http://www.youtube.com/watch?v=Vnj9Ay6xmOk" TargetMode="External"/><Relationship Id="rId14" Type="http://schemas.openxmlformats.org/officeDocument/2006/relationships/image" Target="../media/image64.png"/><Relationship Id="rId22" Type="http://schemas.openxmlformats.org/officeDocument/2006/relationships/image" Target="../media/image68.png"/><Relationship Id="rId27" Type="http://schemas.openxmlformats.org/officeDocument/2006/relationships/hyperlink" Target="http://www.youtube.com/watch?v=7O25tfzZVL0" TargetMode="External"/><Relationship Id="rId30" Type="http://schemas.openxmlformats.org/officeDocument/2006/relationships/image" Target="../media/image72.jpg"/></Relationships>
</file>

<file path=ppt/slides/_rels/slide6.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hyperlink" Target="http://www.youtube.com/watch?v=KhfkYzUwYFk" TargetMode="External"/><Relationship Id="rId18" Type="http://schemas.openxmlformats.org/officeDocument/2006/relationships/image" Target="../media/image81.jpg"/><Relationship Id="rId26" Type="http://schemas.openxmlformats.org/officeDocument/2006/relationships/image" Target="../media/image85.jpg"/><Relationship Id="rId3" Type="http://schemas.openxmlformats.org/officeDocument/2006/relationships/hyperlink" Target="http://www.youtube.com/watch?v=DYZiMhsRC6s" TargetMode="External"/><Relationship Id="rId21" Type="http://schemas.openxmlformats.org/officeDocument/2006/relationships/hyperlink" Target="http://www.youtube.com/watch?v=BQ9q4U2P3ig" TargetMode="External"/><Relationship Id="rId7" Type="http://schemas.openxmlformats.org/officeDocument/2006/relationships/hyperlink" Target="http://www.youtube.com/watch?v=ITHBt9rzZ3w" TargetMode="External"/><Relationship Id="rId12" Type="http://schemas.openxmlformats.org/officeDocument/2006/relationships/image" Target="../media/image78.jpg"/><Relationship Id="rId17" Type="http://schemas.openxmlformats.org/officeDocument/2006/relationships/hyperlink" Target="http://www.youtube.com/watch?v=ymigWt5TOV8" TargetMode="External"/><Relationship Id="rId25" Type="http://schemas.openxmlformats.org/officeDocument/2006/relationships/hyperlink" Target="http://www.youtube.com/watch?v=wPCGfa44bF0" TargetMode="External"/><Relationship Id="rId2" Type="http://schemas.openxmlformats.org/officeDocument/2006/relationships/notesSlide" Target="../notesSlides/notesSlide6.xml"/><Relationship Id="rId16" Type="http://schemas.openxmlformats.org/officeDocument/2006/relationships/image" Target="../media/image80.jpg"/><Relationship Id="rId20" Type="http://schemas.openxmlformats.org/officeDocument/2006/relationships/image" Target="../media/image82.jpg"/><Relationship Id="rId29" Type="http://schemas.openxmlformats.org/officeDocument/2006/relationships/hyperlink" Target="http://www.youtube.com/watch?v=ok7V1pWtRzs" TargetMode="External"/><Relationship Id="rId1" Type="http://schemas.openxmlformats.org/officeDocument/2006/relationships/slideLayout" Target="../slideLayouts/slideLayout2.xml"/><Relationship Id="rId6" Type="http://schemas.openxmlformats.org/officeDocument/2006/relationships/image" Target="../media/image75.jpg"/><Relationship Id="rId11" Type="http://schemas.openxmlformats.org/officeDocument/2006/relationships/hyperlink" Target="http://www.youtube.com/watch?v=a7wjUDDsNpw" TargetMode="External"/><Relationship Id="rId24" Type="http://schemas.openxmlformats.org/officeDocument/2006/relationships/image" Target="../media/image84.jpg"/><Relationship Id="rId32" Type="http://schemas.openxmlformats.org/officeDocument/2006/relationships/image" Target="../media/image88.jpg"/><Relationship Id="rId5" Type="http://schemas.openxmlformats.org/officeDocument/2006/relationships/hyperlink" Target="http://www.youtube.com/watch?v=1vhc1UEQJBE" TargetMode="External"/><Relationship Id="rId15" Type="http://schemas.openxmlformats.org/officeDocument/2006/relationships/hyperlink" Target="http://www.youtube.com/watch?v=kiRpnDeAOlI" TargetMode="External"/><Relationship Id="rId23" Type="http://schemas.openxmlformats.org/officeDocument/2006/relationships/hyperlink" Target="http://www.youtube.com/watch?v=CzO3aIe0Rps" TargetMode="External"/><Relationship Id="rId28" Type="http://schemas.openxmlformats.org/officeDocument/2006/relationships/image" Target="../media/image86.jpg"/><Relationship Id="rId10" Type="http://schemas.openxmlformats.org/officeDocument/2006/relationships/image" Target="../media/image77.jpg"/><Relationship Id="rId19" Type="http://schemas.openxmlformats.org/officeDocument/2006/relationships/hyperlink" Target="http://www.youtube.com/watch?v=Y9LLfv7yauM" TargetMode="External"/><Relationship Id="rId31" Type="http://schemas.openxmlformats.org/officeDocument/2006/relationships/hyperlink" Target="http://www.youtube.com/watch?v=Gg4k9VFnPE0" TargetMode="External"/><Relationship Id="rId4" Type="http://schemas.openxmlformats.org/officeDocument/2006/relationships/image" Target="../media/image74.jpg"/><Relationship Id="rId9" Type="http://schemas.openxmlformats.org/officeDocument/2006/relationships/hyperlink" Target="http://www.youtube.com/watch?v=8MFQNfThhOg" TargetMode="External"/><Relationship Id="rId14" Type="http://schemas.openxmlformats.org/officeDocument/2006/relationships/image" Target="../media/image79.jpg"/><Relationship Id="rId22" Type="http://schemas.openxmlformats.org/officeDocument/2006/relationships/image" Target="../media/image83.jpg"/><Relationship Id="rId27" Type="http://schemas.openxmlformats.org/officeDocument/2006/relationships/hyperlink" Target="http://www.youtube.com/watch?v=Imhi98dHa5w" TargetMode="External"/><Relationship Id="rId30" Type="http://schemas.openxmlformats.org/officeDocument/2006/relationships/image" Target="../media/image87.jpg"/></Relationships>
</file>

<file path=ppt/slides/_rels/slide7.xml.rels><?xml version="1.0" encoding="UTF-8" standalone="yes"?>
<Relationships xmlns="http://schemas.openxmlformats.org/package/2006/relationships"><Relationship Id="rId8" Type="http://schemas.openxmlformats.org/officeDocument/2006/relationships/image" Target="../media/image91.jpg"/><Relationship Id="rId13" Type="http://schemas.openxmlformats.org/officeDocument/2006/relationships/hyperlink" Target="http://www.youtube.com/watch?v=ynMPqLeUM4M" TargetMode="External"/><Relationship Id="rId18" Type="http://schemas.openxmlformats.org/officeDocument/2006/relationships/image" Target="../media/image96.jpg"/><Relationship Id="rId3" Type="http://schemas.openxmlformats.org/officeDocument/2006/relationships/hyperlink" Target="http://www.youtube.com/watch?v=OPkSVBhWKRA" TargetMode="External"/><Relationship Id="rId21" Type="http://schemas.openxmlformats.org/officeDocument/2006/relationships/hyperlink" Target="http://www.youtube.com/watch?v=PCfnT1KG41I" TargetMode="External"/><Relationship Id="rId7" Type="http://schemas.openxmlformats.org/officeDocument/2006/relationships/hyperlink" Target="http://www.youtube.com/watch?v=dni510MyPWE" TargetMode="External"/><Relationship Id="rId12" Type="http://schemas.openxmlformats.org/officeDocument/2006/relationships/image" Target="../media/image93.jpg"/><Relationship Id="rId17" Type="http://schemas.openxmlformats.org/officeDocument/2006/relationships/hyperlink" Target="http://www.youtube.com/watch?v=cnRqgHwbZp0" TargetMode="External"/><Relationship Id="rId2" Type="http://schemas.openxmlformats.org/officeDocument/2006/relationships/notesSlide" Target="../notesSlides/notesSlide7.xml"/><Relationship Id="rId16" Type="http://schemas.openxmlformats.org/officeDocument/2006/relationships/image" Target="../media/image95.jpg"/><Relationship Id="rId20" Type="http://schemas.openxmlformats.org/officeDocument/2006/relationships/image" Target="../media/image97.jpg"/><Relationship Id="rId1" Type="http://schemas.openxmlformats.org/officeDocument/2006/relationships/slideLayout" Target="../slideLayouts/slideLayout2.xml"/><Relationship Id="rId6" Type="http://schemas.openxmlformats.org/officeDocument/2006/relationships/image" Target="../media/image90.jpg"/><Relationship Id="rId11" Type="http://schemas.openxmlformats.org/officeDocument/2006/relationships/hyperlink" Target="http://www.youtube.com/watch?v=Aa2lLIRmdpE" TargetMode="External"/><Relationship Id="rId5" Type="http://schemas.openxmlformats.org/officeDocument/2006/relationships/hyperlink" Target="http://www.youtube.com/watch?v=Ze4CDsDVyXg" TargetMode="External"/><Relationship Id="rId15" Type="http://schemas.openxmlformats.org/officeDocument/2006/relationships/hyperlink" Target="http://www.youtube.com/watch?v=YDQRfBCrjGU" TargetMode="External"/><Relationship Id="rId10" Type="http://schemas.openxmlformats.org/officeDocument/2006/relationships/image" Target="../media/image92.jpg"/><Relationship Id="rId19" Type="http://schemas.openxmlformats.org/officeDocument/2006/relationships/hyperlink" Target="http://www.youtube.com/watch?v=HK6FKvTaCCU" TargetMode="External"/><Relationship Id="rId4" Type="http://schemas.openxmlformats.org/officeDocument/2006/relationships/image" Target="../media/image89.jpg"/><Relationship Id="rId9" Type="http://schemas.openxmlformats.org/officeDocument/2006/relationships/hyperlink" Target="http://www.youtube.com/watch?v=ijm0obenuMQ" TargetMode="External"/><Relationship Id="rId14" Type="http://schemas.openxmlformats.org/officeDocument/2006/relationships/image" Target="../media/image94.jpg"/><Relationship Id="rId22" Type="http://schemas.openxmlformats.org/officeDocument/2006/relationships/image" Target="../media/image98.jpg"/></Relationships>
</file>

<file path=ppt/slides/_rels/slide8.xml.rels><?xml version="1.0" encoding="UTF-8" standalone="yes"?>
<Relationships xmlns="http://schemas.openxmlformats.org/package/2006/relationships"><Relationship Id="rId8" Type="http://schemas.openxmlformats.org/officeDocument/2006/relationships/image" Target="../media/image101.jpg"/><Relationship Id="rId13" Type="http://schemas.openxmlformats.org/officeDocument/2006/relationships/hyperlink" Target="http://www.youtube.com/watch?v=IrE5JrOaEDQ" TargetMode="External"/><Relationship Id="rId18" Type="http://schemas.openxmlformats.org/officeDocument/2006/relationships/hyperlink" Target="http://www.youtube.com/watch?v=PDjpaq4CoZk" TargetMode="External"/><Relationship Id="rId3" Type="http://schemas.openxmlformats.org/officeDocument/2006/relationships/hyperlink" Target="http://www.youtube.com/watch?v=CrCsBLfp580" TargetMode="External"/><Relationship Id="rId7" Type="http://schemas.openxmlformats.org/officeDocument/2006/relationships/hyperlink" Target="http://www.youtube.com/watch?v=AoJ1LhJ5joA" TargetMode="External"/><Relationship Id="rId12" Type="http://schemas.openxmlformats.org/officeDocument/2006/relationships/image" Target="../media/image103.jpg"/><Relationship Id="rId17" Type="http://schemas.openxmlformats.org/officeDocument/2006/relationships/image" Target="../media/image105.jpg"/><Relationship Id="rId2" Type="http://schemas.openxmlformats.org/officeDocument/2006/relationships/notesSlide" Target="../notesSlides/notesSlide8.xml"/><Relationship Id="rId16" Type="http://schemas.openxmlformats.org/officeDocument/2006/relationships/hyperlink" Target="http://www.youtube.com/watch?v=0fIIiJFmXjM" TargetMode="External"/><Relationship Id="rId20" Type="http://schemas.openxmlformats.org/officeDocument/2006/relationships/hyperlink" Target="http://www.youtube.com/watch?v=VxDA0uNPpuk" TargetMode="External"/><Relationship Id="rId1" Type="http://schemas.openxmlformats.org/officeDocument/2006/relationships/slideLayout" Target="../slideLayouts/slideLayout2.xml"/><Relationship Id="rId6" Type="http://schemas.openxmlformats.org/officeDocument/2006/relationships/image" Target="../media/image100.jpg"/><Relationship Id="rId11" Type="http://schemas.openxmlformats.org/officeDocument/2006/relationships/hyperlink" Target="http://www.youtube.com/watch?v=BXDHfJU9ui8" TargetMode="External"/><Relationship Id="rId5" Type="http://schemas.openxmlformats.org/officeDocument/2006/relationships/hyperlink" Target="http://www.youtube.com/watch?v=SWDAyuTWhCg" TargetMode="External"/><Relationship Id="rId15" Type="http://schemas.openxmlformats.org/officeDocument/2006/relationships/image" Target="../media/image104.jpg"/><Relationship Id="rId10" Type="http://schemas.openxmlformats.org/officeDocument/2006/relationships/image" Target="../media/image102.jpg"/><Relationship Id="rId19" Type="http://schemas.openxmlformats.org/officeDocument/2006/relationships/image" Target="../media/image106.jpg"/><Relationship Id="rId4" Type="http://schemas.openxmlformats.org/officeDocument/2006/relationships/image" Target="../media/image99.jpg"/><Relationship Id="rId9" Type="http://schemas.openxmlformats.org/officeDocument/2006/relationships/hyperlink" Target="http://www.youtube.com/watch?v=6d-SNhQd0RU" TargetMode="External"/><Relationship Id="rId14" Type="http://schemas.openxmlformats.org/officeDocument/2006/relationships/hyperlink" Target="http://www.youtube.com/watch?v=axSQntb5So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85" name="Google Shape;85;p13"/>
          <p:cNvSpPr/>
          <p:nvPr/>
        </p:nvSpPr>
        <p:spPr>
          <a:xfrm>
            <a:off x="287724" y="1308375"/>
            <a:ext cx="3956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Themed Workouts</a:t>
            </a:r>
            <a:endParaRPr sz="1800" b="1">
              <a:solidFill>
                <a:schemeClr val="lt1"/>
              </a:solidFill>
              <a:latin typeface="Calibri"/>
              <a:ea typeface="Calibri"/>
              <a:cs typeface="Calibri"/>
              <a:sym typeface="Calibri"/>
            </a:endParaRPr>
          </a:p>
        </p:txBody>
      </p:sp>
      <p:sp>
        <p:nvSpPr>
          <p:cNvPr id="86" name="Google Shape;86;p13"/>
          <p:cNvSpPr/>
          <p:nvPr/>
        </p:nvSpPr>
        <p:spPr>
          <a:xfrm>
            <a:off x="33350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87" name="Google Shape;87;p13"/>
          <p:cNvSpPr/>
          <p:nvPr/>
        </p:nvSpPr>
        <p:spPr>
          <a:xfrm>
            <a:off x="280512" y="4584475"/>
            <a:ext cx="292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Stormbreak Mindfulness</a:t>
            </a:r>
            <a:endParaRPr sz="1800" b="1">
              <a:solidFill>
                <a:schemeClr val="lt1"/>
              </a:solidFill>
              <a:latin typeface="Calibri"/>
              <a:ea typeface="Calibri"/>
              <a:cs typeface="Calibri"/>
              <a:sym typeface="Calibri"/>
            </a:endParaRPr>
          </a:p>
        </p:txBody>
      </p:sp>
      <p:pic>
        <p:nvPicPr>
          <p:cNvPr id="88" name="Google Shape;88;p13"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10;&#10;&#10;For Bookings and Information: Blair@AlphadogMgmt.com&#10;&#10;&#10;&#10;#STAYHOME #KIDSWORKOUT #GETKIDSMOVING #SUPERHERO #stayathome #Avengers #Kidsworkout #workout #homeworkout #childrenworkout #fullbodyworkout #exerciseathome #funexercise #superheroexercise #workout #kidsexercisevideo #workingout #gymathome #superheroworkout #familyworkout" title="'AVENGERS'  KIDS TABATA WORKOUT">
            <a:hlinkClick r:id="rId3"/>
          </p:cNvPr>
          <p:cNvPicPr preferRelativeResize="0"/>
          <p:nvPr/>
        </p:nvPicPr>
        <p:blipFill>
          <a:blip r:embed="rId4">
            <a:alphaModFix/>
          </a:blip>
          <a:stretch>
            <a:fillRect/>
          </a:stretch>
        </p:blipFill>
        <p:spPr>
          <a:xfrm>
            <a:off x="334325" y="1739725"/>
            <a:ext cx="2067676" cy="1257900"/>
          </a:xfrm>
          <a:prstGeom prst="rect">
            <a:avLst/>
          </a:prstGeom>
          <a:noFill/>
          <a:ln>
            <a:noFill/>
          </a:ln>
        </p:spPr>
      </p:pic>
      <p:pic>
        <p:nvPicPr>
          <p:cNvPr id="89" name="Google Shape;89;p13"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workout #homeworkout #childrenworkout #fullbodyworkout #exerciseathome #funexercise #superheroexercise #workout #kidsexercisevideo #workingout #gymathome #superheroworkout #familyworkout" title="The Batman Kids Workout">
            <a:hlinkClick r:id="rId5"/>
          </p:cNvPr>
          <p:cNvPicPr preferRelativeResize="0"/>
          <p:nvPr/>
        </p:nvPicPr>
        <p:blipFill>
          <a:blip r:embed="rId6">
            <a:alphaModFix/>
          </a:blip>
          <a:stretch>
            <a:fillRect/>
          </a:stretch>
        </p:blipFill>
        <p:spPr>
          <a:xfrm>
            <a:off x="5004875" y="1758837"/>
            <a:ext cx="2067676" cy="1257900"/>
          </a:xfrm>
          <a:prstGeom prst="rect">
            <a:avLst/>
          </a:prstGeom>
          <a:noFill/>
          <a:ln>
            <a:noFill/>
          </a:ln>
        </p:spPr>
      </p:pic>
      <p:pic>
        <p:nvPicPr>
          <p:cNvPr id="90" name="Google Shape;90;p13"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10;&#10;&#10;&#10;#physed #kidsfitness #harrypotter #kidsworkout #stayhome #supergirl #workout #homeworkout #childrenworkout #fullbodyworkout #exerciseathome #funexercise #superheroexercise #workout #kidsexercisevideo #workingout #gymathome #superheroworkout #familyworkout #getkidsmoving&#10;&#10;&#10;For Bookings and Information: Blair@AlphadogMgmt.com" title="Harry Potter 'Enchanted Spells' Kids Workout">
            <a:hlinkClick r:id="rId7"/>
          </p:cNvPr>
          <p:cNvPicPr preferRelativeResize="0"/>
          <p:nvPr/>
        </p:nvPicPr>
        <p:blipFill>
          <a:blip r:embed="rId8">
            <a:alphaModFix/>
          </a:blip>
          <a:stretch>
            <a:fillRect/>
          </a:stretch>
        </p:blipFill>
        <p:spPr>
          <a:xfrm>
            <a:off x="2669600" y="1758838"/>
            <a:ext cx="2067674" cy="1257900"/>
          </a:xfrm>
          <a:prstGeom prst="rect">
            <a:avLst/>
          </a:prstGeom>
          <a:noFill/>
          <a:ln>
            <a:noFill/>
          </a:ln>
        </p:spPr>
      </p:pic>
      <p:pic>
        <p:nvPicPr>
          <p:cNvPr id="91" name="Google Shape;91;p13" descr="'THE FORCE WILL BE WITH YOU, ALWAYS!!'...&#10;&#10;Thats Right!! I'm Bringing to you your very own 'JEDI' HIIT Workout.&#10;&#10;All you need is a Lightsaber, a stop-watch, and of course THE FORCE! :)&#10;&#10;Set a timer to 40secs work and 10secs rest and perform these 5 JEDI exercises 4 times round with a 50secs rest in-between rounds.&#10;Try to perform this 3-4 times this week and Get those JEDI Calories Burning :)&#10;&#10;Your Exercises :-&#10;QUI-GON LUNGES  - 40sec&#10;SKYWALKER SQUATS - 40secs&#10;YODA CRUNCH - 40secs&#10;OBI-WAN STRIKES (LEFT) - 40secs&#10;OBI-WAN STRIKES (RIGHT)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For Bookings and Information: Blair@AlphadogMgmt.com" title="Star Wars JEDI 'LIGHT SIDE' HIIT WORKOUT (The Last Jedi)">
            <a:hlinkClick r:id="rId9"/>
          </p:cNvPr>
          <p:cNvPicPr preferRelativeResize="0"/>
          <p:nvPr/>
        </p:nvPicPr>
        <p:blipFill>
          <a:blip r:embed="rId10">
            <a:alphaModFix/>
          </a:blip>
          <a:stretch>
            <a:fillRect/>
          </a:stretch>
        </p:blipFill>
        <p:spPr>
          <a:xfrm>
            <a:off x="7340150" y="1758850"/>
            <a:ext cx="2067674" cy="1257900"/>
          </a:xfrm>
          <a:prstGeom prst="rect">
            <a:avLst/>
          </a:prstGeom>
          <a:noFill/>
          <a:ln>
            <a:noFill/>
          </a:ln>
        </p:spPr>
      </p:pic>
      <p:pic>
        <p:nvPicPr>
          <p:cNvPr id="92" name="Google Shape;92;p13"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10;&#10;#GHFitness #workout #exercise #getkidsmoving #kidsworkout #stayhome #workout #homeworkout #childrenworkout #fullbodyworkout #exerciseathome #funexercise #superheroexercise #workout #kidsexercisevideo #workingout #gymathome #superheroworkout #familyworkout" title="The Fortnite Dance Workout">
            <a:hlinkClick r:id="rId11"/>
          </p:cNvPr>
          <p:cNvPicPr preferRelativeResize="0"/>
          <p:nvPr/>
        </p:nvPicPr>
        <p:blipFill>
          <a:blip r:embed="rId12">
            <a:alphaModFix/>
          </a:blip>
          <a:stretch>
            <a:fillRect/>
          </a:stretch>
        </p:blipFill>
        <p:spPr>
          <a:xfrm>
            <a:off x="5035350" y="3214675"/>
            <a:ext cx="2067676" cy="1257900"/>
          </a:xfrm>
          <a:prstGeom prst="rect">
            <a:avLst/>
          </a:prstGeom>
          <a:noFill/>
          <a:ln>
            <a:noFill/>
          </a:ln>
        </p:spPr>
      </p:pic>
      <p:pic>
        <p:nvPicPr>
          <p:cNvPr id="93" name="Google Shape;93;p13" descr="Join Darryl as he rocks out to feel good!&#10;&#10;Music licenced from: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Worth #ClassroomRockstars" title="stormbreak LIVE - self-worth - 'classroom rockstars'">
            <a:hlinkClick r:id="rId13"/>
          </p:cNvPr>
          <p:cNvPicPr preferRelativeResize="0"/>
          <p:nvPr/>
        </p:nvPicPr>
        <p:blipFill>
          <a:blip r:embed="rId14">
            <a:alphaModFix/>
          </a:blip>
          <a:stretch>
            <a:fillRect/>
          </a:stretch>
        </p:blipFill>
        <p:spPr>
          <a:xfrm>
            <a:off x="327113" y="5060625"/>
            <a:ext cx="2067676" cy="1257900"/>
          </a:xfrm>
          <a:prstGeom prst="rect">
            <a:avLst/>
          </a:prstGeom>
          <a:noFill/>
          <a:ln>
            <a:noFill/>
          </a:ln>
        </p:spPr>
      </p:pic>
      <p:sp>
        <p:nvSpPr>
          <p:cNvPr id="94" name="Google Shape;94;p13"/>
          <p:cNvSpPr txBox="1"/>
          <p:nvPr/>
        </p:nvSpPr>
        <p:spPr>
          <a:xfrm>
            <a:off x="32710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Self-Worth</a:t>
            </a:r>
            <a:endParaRPr/>
          </a:p>
        </p:txBody>
      </p:sp>
      <p:sp>
        <p:nvSpPr>
          <p:cNvPr id="95" name="Google Shape;95;p13"/>
          <p:cNvSpPr txBox="1"/>
          <p:nvPr/>
        </p:nvSpPr>
        <p:spPr>
          <a:xfrm>
            <a:off x="2601371"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Hope and Optimism</a:t>
            </a:r>
            <a:endParaRPr/>
          </a:p>
        </p:txBody>
      </p:sp>
      <p:sp>
        <p:nvSpPr>
          <p:cNvPr id="96" name="Google Shape;96;p13"/>
          <p:cNvSpPr txBox="1"/>
          <p:nvPr/>
        </p:nvSpPr>
        <p:spPr>
          <a:xfrm>
            <a:off x="7271896"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Relationships</a:t>
            </a:r>
            <a:endParaRPr/>
          </a:p>
        </p:txBody>
      </p:sp>
      <p:sp>
        <p:nvSpPr>
          <p:cNvPr id="97" name="Google Shape;97;p13"/>
          <p:cNvSpPr txBox="1"/>
          <p:nvPr/>
        </p:nvSpPr>
        <p:spPr>
          <a:xfrm>
            <a:off x="4997633"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Resilience</a:t>
            </a:r>
            <a:endParaRPr/>
          </a:p>
        </p:txBody>
      </p:sp>
      <p:sp>
        <p:nvSpPr>
          <p:cNvPr id="98" name="Google Shape;98;p13"/>
          <p:cNvSpPr txBox="1"/>
          <p:nvPr/>
        </p:nvSpPr>
        <p:spPr>
          <a:xfrm>
            <a:off x="9668158" y="62883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Self-Care</a:t>
            </a:r>
            <a:endParaRPr/>
          </a:p>
        </p:txBody>
      </p:sp>
      <p:pic>
        <p:nvPicPr>
          <p:cNvPr id="99" name="Google Shape;99;p13" descr="Change from one feeling to another in this positive and energising activity.&#10;&#10;Music credit: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HopeAndOptimism #MoodShift" title="stormbreak LIVE - hope and optimism - 'mood shift'">
            <a:hlinkClick r:id="rId15"/>
          </p:cNvPr>
          <p:cNvPicPr preferRelativeResize="0"/>
          <p:nvPr/>
        </p:nvPicPr>
        <p:blipFill>
          <a:blip r:embed="rId16">
            <a:alphaModFix/>
          </a:blip>
          <a:stretch>
            <a:fillRect/>
          </a:stretch>
        </p:blipFill>
        <p:spPr>
          <a:xfrm>
            <a:off x="2662388" y="5060625"/>
            <a:ext cx="2067676" cy="1257900"/>
          </a:xfrm>
          <a:prstGeom prst="rect">
            <a:avLst/>
          </a:prstGeom>
          <a:noFill/>
          <a:ln>
            <a:noFill/>
          </a:ln>
        </p:spPr>
      </p:pic>
      <p:pic>
        <p:nvPicPr>
          <p:cNvPr id="100" name="Google Shape;100;p13" descr="Join Heidi for a cross country run through some exciting places, focusing on staying strong and bouncing back.&#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Resilience #ClassroomCrossCountry" title="stormbreak LIVE - resilience - 'classroom cross country'">
            <a:hlinkClick r:id="rId17"/>
          </p:cNvPr>
          <p:cNvPicPr preferRelativeResize="0"/>
          <p:nvPr/>
        </p:nvPicPr>
        <p:blipFill>
          <a:blip r:embed="rId18">
            <a:alphaModFix/>
          </a:blip>
          <a:stretch>
            <a:fillRect/>
          </a:stretch>
        </p:blipFill>
        <p:spPr>
          <a:xfrm>
            <a:off x="4997638" y="5060625"/>
            <a:ext cx="2067676" cy="1257900"/>
          </a:xfrm>
          <a:prstGeom prst="rect">
            <a:avLst/>
          </a:prstGeom>
          <a:noFill/>
          <a:ln>
            <a:noFill/>
          </a:ln>
        </p:spPr>
      </p:pic>
      <p:pic>
        <p:nvPicPr>
          <p:cNvPr id="101" name="Google Shape;101;p13" descr="What are your friends feeling?  Think about others with Darryl, in this relationship-focused activity&#10;&#10;Help support stormbreak CIO by donating at https://stormbreak.org.uk/donate (Registered Charity 1182771)!&#10;&#10;Want more from stormbreak? &#10;Website: https://stormbreak.org.uk&#10;Twitter: @hellostormbreak&#10;YouTube: https://stormbreak.org.uk/youtube&#10;Instagram: @hellostormbreak&#10;rel&#10;Contact stormbreak:&#10;E-Mail: hello@stormbreak.org.uk&#10;&#10;#stormbreakLIVE #Relationships #MonkeyChatter" title="stormbreak LIVE - relationships - 'monkey chatter'">
            <a:hlinkClick r:id="rId19"/>
          </p:cNvPr>
          <p:cNvPicPr preferRelativeResize="0"/>
          <p:nvPr/>
        </p:nvPicPr>
        <p:blipFill>
          <a:blip r:embed="rId20">
            <a:alphaModFix/>
          </a:blip>
          <a:stretch>
            <a:fillRect/>
          </a:stretch>
        </p:blipFill>
        <p:spPr>
          <a:xfrm>
            <a:off x="7332913" y="5060625"/>
            <a:ext cx="2067676" cy="1257900"/>
          </a:xfrm>
          <a:prstGeom prst="rect">
            <a:avLst/>
          </a:prstGeom>
          <a:noFill/>
          <a:ln>
            <a:noFill/>
          </a:ln>
        </p:spPr>
      </p:pic>
      <p:pic>
        <p:nvPicPr>
          <p:cNvPr id="102" name="Google Shape;102;p13" descr="Join Kate as she creates releases tension with a stormbreak stretch, with a focus on self-care.&#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Care #TechStretch" title="stormbreak LIVE - self-care - 'tech stretch'">
            <a:hlinkClick r:id="rId21"/>
          </p:cNvPr>
          <p:cNvPicPr preferRelativeResize="0"/>
          <p:nvPr/>
        </p:nvPicPr>
        <p:blipFill>
          <a:blip r:embed="rId22">
            <a:alphaModFix/>
          </a:blip>
          <a:stretch>
            <a:fillRect/>
          </a:stretch>
        </p:blipFill>
        <p:spPr>
          <a:xfrm>
            <a:off x="9668163" y="5060625"/>
            <a:ext cx="2067674" cy="1257900"/>
          </a:xfrm>
          <a:prstGeom prst="rect">
            <a:avLst/>
          </a:prstGeom>
          <a:noFill/>
          <a:ln>
            <a:noFill/>
          </a:ln>
        </p:spPr>
      </p:pic>
      <p:pic>
        <p:nvPicPr>
          <p:cNvPr id="103" name="Google Shape;103;p13" descr="💫 WONDER WOMAN WORKOUT 💫 &#10;&#10;Calling all SUPERHEROES! It’s time to get superhero fit with this brand new GET KIDS MOVING workout! 👌🏼&#10;&#10;This new workout gives you the chance to train along side ‘WONDER WOMAN’ as she takes you through her superhero training regime. So MUM’s and DAUGHTERS, click play, follow along and get yourself ready to save the world.&#10;&#10;You have 30secs work and 10secs rest. Perform these 7 exercises twice round!&#10;&#10;Your Exercises :-&#10;💫 AMAZON LUNGE  - 30sec&#10;💫 SQUATS OF JUSTICE - 30secs&#10;💫 COMBO OF TRUTH  - 30secs&#10;💫 AMAZON LUNGE - 30secs&#10;💫 RUNNING BLOCKS - 30secs&#10;💫 COMBO OF TRUTH - 30secs&#10;💫 WARRIOR LAUNCH - 30secs&#10;💫 SQUATS OF JUSTICE - 30secs&#10;💫 WARRIOR LAUNCH - 30secs&#10;💫 HERO KICKS - 30secs&#10;💫 RUNNING BLOCKS - 30secs&#10;💫 HERO KICKS - 30secs&#10;.&#10;.&#10;If you workout to any of my #GETKIDSMOVING videos, Be sure to take a picture or video and tag @glennhigginsfitness and I'll repost it in my stories 📸👌🏼 Plus be sure to subscribe to my GET KIDS MOVING @youtube channel for lots more workouts 👍🏼 Good luck 😉 &#10;.&#10;.&#10;#kidsworkout #stayhome #supergirl #WONDERWOMAN #WONDERWOMAN1984 #workout #Legsworkout #cardioworkout #homeworkout #childrenworkout #fullbodyworkout #exerciseathome #funexercise #superheroexercise #workout #getkidsmoving #kidsexercisevideo #workingout #gymathome #superheroworkout #familyworkout" title="The Wonder Woman Superhero Workout">
            <a:hlinkClick r:id="rId23"/>
          </p:cNvPr>
          <p:cNvPicPr preferRelativeResize="0"/>
          <p:nvPr/>
        </p:nvPicPr>
        <p:blipFill>
          <a:blip r:embed="rId24">
            <a:alphaModFix/>
          </a:blip>
          <a:stretch>
            <a:fillRect/>
          </a:stretch>
        </p:blipFill>
        <p:spPr>
          <a:xfrm>
            <a:off x="334325" y="3214676"/>
            <a:ext cx="2067676" cy="1257900"/>
          </a:xfrm>
          <a:prstGeom prst="rect">
            <a:avLst/>
          </a:prstGeom>
          <a:noFill/>
          <a:ln>
            <a:noFill/>
          </a:ln>
        </p:spPr>
      </p:pic>
      <p:pic>
        <p:nvPicPr>
          <p:cNvPr id="104" name="Google Shape;104;p13"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 &#10;&#10;&#10;&#10;For Bookings and Information: Blair@AlphadogMgmt.com&#10;&#10;If you take it on, Take a picture or video and tag @glennhigginsfitness (INSTAGRAM) and  @GH__FITNESS (TWITTER) and I'll repost it 📸👌🏼 &#10;Plus be sure to click the subscribe button to get all the latest GetKidsMoving Content! 👍🏼 Good luck 😉 &#10; #STAYHOME #KIDSWORKOUT #GETKIDSMOVING #SUPERHERO #kidsfitness #fitness #workout #greenscreen #vfx #superhero #avengers #avengersendgame" title="CAPTAIN AMERICA 'AVENGERS' KIDS WORKOUT">
            <a:hlinkClick r:id="rId25"/>
          </p:cNvPr>
          <p:cNvPicPr preferRelativeResize="0"/>
          <p:nvPr/>
        </p:nvPicPr>
        <p:blipFill>
          <a:blip r:embed="rId26">
            <a:alphaModFix/>
          </a:blip>
          <a:stretch>
            <a:fillRect/>
          </a:stretch>
        </p:blipFill>
        <p:spPr>
          <a:xfrm>
            <a:off x="2669600" y="3214675"/>
            <a:ext cx="2067676" cy="1257900"/>
          </a:xfrm>
          <a:prstGeom prst="rect">
            <a:avLst/>
          </a:prstGeom>
          <a:noFill/>
          <a:ln>
            <a:noFill/>
          </a:ln>
        </p:spPr>
      </p:pic>
      <p:pic>
        <p:nvPicPr>
          <p:cNvPr id="105" name="Google Shape;105;p13" descr="4 fun levels in this workout! Follow along and make it through the obstacles to advance to the next level of fitness! ENJOY!!! &#10;&#10;Exercises incorporated are...&#10;1. Front, back, GO&#10;2. Jumping&#10;3. Ducking&#10;4. Kicking&#10;&#10;“Sound effects obtained from https://www.zapsplat.com“" title="Level Up! (Video Game Workout For Kids)">
            <a:hlinkClick r:id="rId27"/>
          </p:cNvPr>
          <p:cNvPicPr preferRelativeResize="0"/>
          <p:nvPr/>
        </p:nvPicPr>
        <p:blipFill>
          <a:blip r:embed="rId28">
            <a:alphaModFix/>
          </a:blip>
          <a:stretch>
            <a:fillRect/>
          </a:stretch>
        </p:blipFill>
        <p:spPr>
          <a:xfrm>
            <a:off x="7401125" y="3214675"/>
            <a:ext cx="2067676" cy="1257900"/>
          </a:xfrm>
          <a:prstGeom prst="rect">
            <a:avLst/>
          </a:prstGeom>
          <a:noFill/>
          <a:ln>
            <a:noFill/>
          </a:ln>
        </p:spPr>
      </p:pic>
      <p:pic>
        <p:nvPicPr>
          <p:cNvPr id="106" name="Google Shape;106;p13" descr="4 fun levels in this workout with a new time warp! Follow along and make it through the obstacles to advance to the next level of fitness! ENJOY!!! &#10;&#10;Exercises incorporated are...&#10;1. Front, back, GO&#10;2. Jumping&#10;3. Ducking&#10;4. Kicking&#10;&#10;“Sound effects obtained from https://www.zapsplat.com“" title="Level Up 2! (Video Game Workout For Kids)">
            <a:hlinkClick r:id="rId29"/>
          </p:cNvPr>
          <p:cNvPicPr preferRelativeResize="0"/>
          <p:nvPr/>
        </p:nvPicPr>
        <p:blipFill>
          <a:blip r:embed="rId30">
            <a:alphaModFix/>
          </a:blip>
          <a:stretch>
            <a:fillRect/>
          </a:stretch>
        </p:blipFill>
        <p:spPr>
          <a:xfrm>
            <a:off x="9675425" y="3221300"/>
            <a:ext cx="2067676" cy="1257900"/>
          </a:xfrm>
          <a:prstGeom prst="rect">
            <a:avLst/>
          </a:prstGeom>
          <a:noFill/>
          <a:ln>
            <a:noFill/>
          </a:ln>
        </p:spPr>
      </p:pic>
      <p:pic>
        <p:nvPicPr>
          <p:cNvPr id="107" name="Google Shape;107;p13" descr="'YOU DON'T KNOW THE POWER OF THE DARK SIDE!!'...&#10;&#10;Thats Right!! I'm Bringing to you your very own 'SITH' HIIT Workout.&#10;&#10;All you need is a Lightsaber, a stop-watch, and of course THE DARK SIDE OF FORCE! :)&#10;&#10;Set a timer to 40secs work and 10secs rest and perform these 5 SITH exercises 4 times round with a 50secs rest in-between rounds.&#10;Try to perform this 3-4 times this week and Get those SITH Calories Burning :)&#10;&#10;Your Exercises :-&#10;VADER LUNGES  - 40sec&#10;SIDIOUS SQUATS - 40secs&#10;KYLO CRUNCH - 40secs&#10;MAUL STRIKES - 40secs&#10;DOOKU TWISTS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10;All business enquiries: blair@alphadogmgmt.com" title="Star Wars SITH Dark Side Hiit Workout (The Last Jedi)">
            <a:hlinkClick r:id="rId31"/>
          </p:cNvPr>
          <p:cNvPicPr preferRelativeResize="0"/>
          <p:nvPr/>
        </p:nvPicPr>
        <p:blipFill>
          <a:blip r:embed="rId32">
            <a:alphaModFix/>
          </a:blip>
          <a:stretch>
            <a:fillRect/>
          </a:stretch>
        </p:blipFill>
        <p:spPr>
          <a:xfrm>
            <a:off x="9675425" y="1677675"/>
            <a:ext cx="2067676" cy="12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a:solidFill>
                  <a:schemeClr val="lt1"/>
                </a:solidFill>
                <a:latin typeface="Calibri"/>
                <a:ea typeface="Calibri"/>
                <a:cs typeface="Calibri"/>
                <a:sym typeface="Calibri"/>
              </a:rPr>
              <a:t>NETFLEX</a:t>
            </a:r>
            <a:endParaRPr/>
          </a:p>
        </p:txBody>
      </p:sp>
      <p:sp>
        <p:nvSpPr>
          <p:cNvPr id="113" name="Google Shape;113;p14"/>
          <p:cNvSpPr/>
          <p:nvPr/>
        </p:nvSpPr>
        <p:spPr>
          <a:xfrm>
            <a:off x="287726" y="1308378"/>
            <a:ext cx="163538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with Joe </a:t>
            </a:r>
            <a:endParaRPr sz="1800" b="1">
              <a:solidFill>
                <a:schemeClr val="lt1"/>
              </a:solidFill>
              <a:latin typeface="Calibri"/>
              <a:ea typeface="Calibri"/>
              <a:cs typeface="Calibri"/>
              <a:sym typeface="Calibri"/>
            </a:endParaRPr>
          </a:p>
        </p:txBody>
      </p:sp>
      <p:sp>
        <p:nvSpPr>
          <p:cNvPr id="114" name="Google Shape;114;p14"/>
          <p:cNvSpPr/>
          <p:nvPr/>
        </p:nvSpPr>
        <p:spPr>
          <a:xfrm>
            <a:off x="304253" y="4918778"/>
            <a:ext cx="7793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Yoga</a:t>
            </a:r>
            <a:endParaRPr sz="1800" b="1">
              <a:solidFill>
                <a:schemeClr val="lt1"/>
              </a:solidFill>
              <a:latin typeface="Calibri"/>
              <a:ea typeface="Calibri"/>
              <a:cs typeface="Calibri"/>
              <a:sym typeface="Calibri"/>
            </a:endParaRPr>
          </a:p>
        </p:txBody>
      </p:sp>
      <p:pic>
        <p:nvPicPr>
          <p:cNvPr id="115" name="Google Shape;115;p14" descr="A picture containing drawing, sign, room&#10;&#10;Description automatically generated">
            <a:hlinkClick r:id="rId3"/>
          </p:cNvPr>
          <p:cNvPicPr preferRelativeResize="0"/>
          <p:nvPr/>
        </p:nvPicPr>
        <p:blipFill rotWithShape="1">
          <a:blip r:embed="rId4">
            <a:alphaModFix/>
          </a:blip>
          <a:srcRect l="5815"/>
          <a:stretch/>
        </p:blipFill>
        <p:spPr>
          <a:xfrm>
            <a:off x="7400422" y="5288110"/>
            <a:ext cx="2030155" cy="1199441"/>
          </a:xfrm>
          <a:prstGeom prst="rect">
            <a:avLst/>
          </a:prstGeom>
          <a:noFill/>
          <a:ln>
            <a:noFill/>
          </a:ln>
        </p:spPr>
      </p:pic>
      <p:pic>
        <p:nvPicPr>
          <p:cNvPr id="116" name="Google Shape;116;p14" descr="A picture containing person, cake, young, woman&#10;&#10;Description automatically generated">
            <a:hlinkClick r:id="rId5"/>
          </p:cNvPr>
          <p:cNvPicPr preferRelativeResize="0"/>
          <p:nvPr/>
        </p:nvPicPr>
        <p:blipFill rotWithShape="1">
          <a:blip r:embed="rId6">
            <a:alphaModFix/>
          </a:blip>
          <a:srcRect/>
          <a:stretch/>
        </p:blipFill>
        <p:spPr>
          <a:xfrm>
            <a:off x="4981623" y="5288110"/>
            <a:ext cx="2136576" cy="1198567"/>
          </a:xfrm>
          <a:prstGeom prst="rect">
            <a:avLst/>
          </a:prstGeom>
          <a:noFill/>
          <a:ln>
            <a:noFill/>
          </a:ln>
        </p:spPr>
      </p:pic>
      <p:pic>
        <p:nvPicPr>
          <p:cNvPr id="117" name="Google Shape;117;p14" descr="A picture containing playing, man, ball&#10;&#10;Description automatically generated">
            <a:hlinkClick r:id="rId7"/>
          </p:cNvPr>
          <p:cNvPicPr preferRelativeResize="0"/>
          <p:nvPr/>
        </p:nvPicPr>
        <p:blipFill rotWithShape="1">
          <a:blip r:embed="rId8">
            <a:alphaModFix/>
          </a:blip>
          <a:srcRect l="7132"/>
          <a:stretch/>
        </p:blipFill>
        <p:spPr>
          <a:xfrm>
            <a:off x="2745354" y="5288110"/>
            <a:ext cx="1972495" cy="1196361"/>
          </a:xfrm>
          <a:prstGeom prst="rect">
            <a:avLst/>
          </a:prstGeom>
          <a:noFill/>
          <a:ln>
            <a:noFill/>
          </a:ln>
        </p:spPr>
      </p:pic>
      <p:pic>
        <p:nvPicPr>
          <p:cNvPr id="118" name="Google Shape;118;p14" descr="A picture containing text, man, playing, ball&#10;&#10;Description automatically generated">
            <a:hlinkClick r:id="rId9"/>
          </p:cNvPr>
          <p:cNvPicPr preferRelativeResize="0"/>
          <p:nvPr/>
        </p:nvPicPr>
        <p:blipFill rotWithShape="1">
          <a:blip r:embed="rId10">
            <a:alphaModFix/>
          </a:blip>
          <a:srcRect/>
          <a:stretch/>
        </p:blipFill>
        <p:spPr>
          <a:xfrm>
            <a:off x="348936" y="5288110"/>
            <a:ext cx="2132644" cy="1196361"/>
          </a:xfrm>
          <a:prstGeom prst="rect">
            <a:avLst/>
          </a:prstGeom>
          <a:noFill/>
          <a:ln>
            <a:noFill/>
          </a:ln>
        </p:spPr>
      </p:pic>
      <p:pic>
        <p:nvPicPr>
          <p:cNvPr id="119" name="Google Shape;119;p14" descr="A picture containing cake, girl, holding, kite&#10;&#10;Description automatically generated">
            <a:hlinkClick r:id="rId11"/>
          </p:cNvPr>
          <p:cNvPicPr preferRelativeResize="0"/>
          <p:nvPr/>
        </p:nvPicPr>
        <p:blipFill rotWithShape="1">
          <a:blip r:embed="rId12">
            <a:alphaModFix/>
          </a:blip>
          <a:srcRect/>
          <a:stretch/>
        </p:blipFill>
        <p:spPr>
          <a:xfrm>
            <a:off x="9706080" y="5286230"/>
            <a:ext cx="2120095" cy="1189322"/>
          </a:xfrm>
          <a:prstGeom prst="rect">
            <a:avLst/>
          </a:prstGeom>
          <a:noFill/>
          <a:ln>
            <a:noFill/>
          </a:ln>
        </p:spPr>
      </p:pic>
      <p:sp>
        <p:nvSpPr>
          <p:cNvPr id="120" name="Google Shape;120;p14"/>
          <p:cNvSpPr/>
          <p:nvPr/>
        </p:nvSpPr>
        <p:spPr>
          <a:xfrm>
            <a:off x="335477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21" name="Google Shape;121;p14" descr="Day One of my 9am daily workouts" title="P.E with Joe | Monday 23rd March 2020">
            <a:hlinkClick r:id="rId13"/>
          </p:cNvPr>
          <p:cNvPicPr preferRelativeResize="0"/>
          <p:nvPr/>
        </p:nvPicPr>
        <p:blipFill>
          <a:blip r:embed="rId14">
            <a:alphaModFix/>
          </a:blip>
          <a:stretch>
            <a:fillRect/>
          </a:stretch>
        </p:blipFill>
        <p:spPr>
          <a:xfrm>
            <a:off x="376675" y="1686350"/>
            <a:ext cx="2120100" cy="1199450"/>
          </a:xfrm>
          <a:prstGeom prst="rect">
            <a:avLst/>
          </a:prstGeom>
          <a:noFill/>
          <a:ln>
            <a:noFill/>
          </a:ln>
        </p:spPr>
      </p:pic>
      <p:pic>
        <p:nvPicPr>
          <p:cNvPr id="122" name="Google Shape;122;p14" descr="Day two of my 9am daily workouts" title="P.E with Joe | Tuesday 24th March 2020">
            <a:hlinkClick r:id="rId15"/>
          </p:cNvPr>
          <p:cNvPicPr preferRelativeResize="0"/>
          <p:nvPr/>
        </p:nvPicPr>
        <p:blipFill>
          <a:blip r:embed="rId16">
            <a:alphaModFix/>
          </a:blip>
          <a:stretch>
            <a:fillRect/>
          </a:stretch>
        </p:blipFill>
        <p:spPr>
          <a:xfrm>
            <a:off x="2859600" y="1686350"/>
            <a:ext cx="1972500" cy="1199450"/>
          </a:xfrm>
          <a:prstGeom prst="rect">
            <a:avLst/>
          </a:prstGeom>
          <a:noFill/>
          <a:ln>
            <a:noFill/>
          </a:ln>
        </p:spPr>
      </p:pic>
      <p:pic>
        <p:nvPicPr>
          <p:cNvPr id="123" name="Google Shape;123;p14" descr="Day three of my 9am daily workouts" title="P.E with Joe | Wednesday 25th March 2020">
            <a:hlinkClick r:id="rId17"/>
          </p:cNvPr>
          <p:cNvPicPr preferRelativeResize="0"/>
          <p:nvPr/>
        </p:nvPicPr>
        <p:blipFill>
          <a:blip r:embed="rId18">
            <a:alphaModFix/>
          </a:blip>
          <a:stretch>
            <a:fillRect/>
          </a:stretch>
        </p:blipFill>
        <p:spPr>
          <a:xfrm>
            <a:off x="5194913" y="1686350"/>
            <a:ext cx="1972500" cy="1199450"/>
          </a:xfrm>
          <a:prstGeom prst="rect">
            <a:avLst/>
          </a:prstGeom>
          <a:noFill/>
          <a:ln>
            <a:noFill/>
          </a:ln>
        </p:spPr>
      </p:pic>
      <p:pic>
        <p:nvPicPr>
          <p:cNvPr id="124" name="Google Shape;124;p14" descr="Day 4 of my 9am daily workouts" title="P.E with Joe | Thursday 26th March 2020">
            <a:hlinkClick r:id="rId19"/>
          </p:cNvPr>
          <p:cNvPicPr preferRelativeResize="0"/>
          <p:nvPr/>
        </p:nvPicPr>
        <p:blipFill>
          <a:blip r:embed="rId20">
            <a:alphaModFix/>
          </a:blip>
          <a:stretch>
            <a:fillRect/>
          </a:stretch>
        </p:blipFill>
        <p:spPr>
          <a:xfrm>
            <a:off x="7597463" y="1686350"/>
            <a:ext cx="1972500" cy="1199450"/>
          </a:xfrm>
          <a:prstGeom prst="rect">
            <a:avLst/>
          </a:prstGeom>
          <a:noFill/>
          <a:ln>
            <a:noFill/>
          </a:ln>
        </p:spPr>
      </p:pic>
      <p:pic>
        <p:nvPicPr>
          <p:cNvPr id="125" name="Google Shape;125;p14" descr="Day 5 of my 9am daily workouts" title="P.E with Joe | Friday 27th March 2020">
            <a:hlinkClick r:id="rId21"/>
          </p:cNvPr>
          <p:cNvPicPr preferRelativeResize="0"/>
          <p:nvPr/>
        </p:nvPicPr>
        <p:blipFill>
          <a:blip r:embed="rId22">
            <a:alphaModFix/>
          </a:blip>
          <a:stretch>
            <a:fillRect/>
          </a:stretch>
        </p:blipFill>
        <p:spPr>
          <a:xfrm>
            <a:off x="9923400" y="1686350"/>
            <a:ext cx="1972500" cy="1199450"/>
          </a:xfrm>
          <a:prstGeom prst="rect">
            <a:avLst/>
          </a:prstGeom>
          <a:noFill/>
          <a:ln>
            <a:noFill/>
          </a:ln>
        </p:spPr>
      </p:pic>
      <p:pic>
        <p:nvPicPr>
          <p:cNvPr id="126" name="Google Shape;126;p14" descr="Boom Chicka Boom, from the award-winning CD, #1 Best Kid's Songs!&#10;CD Download: http://store.learningstationmusic.com/1bestkidssongscddow...&#10;CD: http://store.learningstationmusic.com/bestkidssongs.aspx&#10;&#10;New! Get this video on DVD: Brain Breaks Action Vids for Kids / Volume One: http://store.learningstationmusic.com/brainbreaksactionsvidsforkidsvolumeone.aspx&#10;&#10;SUBSCRIBE to our learning FUN YouTube channel: https://www.youtube.com/user/TheLearningStation&#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is song is part of our campaign that supports, &#10;Healthy Music for a Child's Heart, Body &amp; Mind!&#10; &#10;Lyrics:&#10;&#10;&quot;Boom Chicka Boom&quot;&#10;By The Learning Station&#10;From the CD &quot;#1 Best Kid's Songs!&#10;Copyright © Monopoli/The Learning Station&#10;&#10;(Repeat each line and perform each movement with your hands and body.)&#10;&#10;This is a &quot;repeat after me&quot; song. Repeat the lines after the song leader sings them.&#10;Stand up and follow the actions in the parentheses for each verse...&#10;&#10;I Said A Boom Chicka Boom! (repeat) (Sway your hips back and forth to the beat.)&#10;I Said A Boom Chicka Boom! (repeat)&#10;I Said A Boom Chicka Rocka Chicka Rocka Chicka Boom! (repeat)&#10;U-HUH (repeat) OH-YEAH (repeat) One more time (repeat) Baby Style!&#10;&#10;I Said A Boom Chicka Boom! (repeat) (Make a baby face and wave hands like a&#10;fidgety baby.)&#10;I Said A Boom Chicka Boom! (repeat)&#10;I Said A Boom Chicka Rocka Chicka Rocka Chicka Boom! (repeat)&#10;WAA-WAA (repeat) GOO-GOO (repeat) One more time (repeat) Cowboy Style!&#10;&#10;I Said A Boom Chicka Boom! (repeat) (Hold your right hand up and do a&#10;lassoing action.)&#10;I Said A Boom Chicka Boom! (repeat)&#10;I Said A Boom-Chicka-A-Ropa Chicka-A-Ropa-Chick-A-Boom (repeat)&#10;YA-HOO (repeat) YEE-HA (repeat) One more time, (repeat) Motorcycle Style!&#10;&#10;I Said A Vroom-Chick-A-Vroom (repeat) (Using both your hands pretend to&#10;rev up your motorcycle.)&#10;I Said A Vroom-Chick-A-Vroom (repeat)&#10;I Said A Vroom-Chick-A-Rocka-Chick-A-Rocka-Chick-A-Vroom (repeat)&#10;U-HUH (repeat) OH-YEAH (repeat) One more time (repeat) Janitor Style!&#10;&#10;I Said A Broom-Push-A-Broom (repeat) (Using both hands make a back and forth&#10;sweeping action.)&#10;I Said A Broom-Push-A-Broom (repeat)&#10;I Said A Broom-Push-A-Mop-A-Push-A-Mop-A-Push a Broom&#10;U-HUH (repeat) OH-YEAH (repeat) One more time (repeat) Elvis Style!&#10;&#10;I Said A Boom Chicka Boom! (repeat) (Hold out your pointer finger and bring your arm up to&#10;the right and down to your left. As you do this disco move, shake your hips back and forth.)&#10;I Said A Boom Chicka Boom! (repeat)&#10;I Said A Boom Chicka Rocka Chicka Rocka Chicka Boom! (repeat)&#10;U-HUH (repeat) OH-YEAH (repeat) One more time (repeat) Underwater Style!&#10;&#10;I Said A Boom Chicka Boom! (repeat) (Make underwater sound by moving your index&#10;finger quickly, up and down, in front of flapping lips.)&#10;I Said A Boom Chicka Boom! (repeat)&#10;I Said A Boom Chicka Rocka Chicka Rocka Chicka Boom! (repeat)&#10;U-HUH (repeat) OH-YEAH (repeat) One more time (repeat then talk underwater)&#10;&#10;http://www.youtube.com/user/TheLearningStation" title="Boom Chicka Boom - The Learning Station">
            <a:hlinkClick r:id="rId23"/>
          </p:cNvPr>
          <p:cNvPicPr preferRelativeResize="0"/>
          <p:nvPr/>
        </p:nvPicPr>
        <p:blipFill>
          <a:blip r:embed="rId24">
            <a:alphaModFix/>
          </a:blip>
          <a:stretch>
            <a:fillRect/>
          </a:stretch>
        </p:blipFill>
        <p:spPr>
          <a:xfrm>
            <a:off x="322513" y="3463700"/>
            <a:ext cx="1972500" cy="1199450"/>
          </a:xfrm>
          <a:prstGeom prst="rect">
            <a:avLst/>
          </a:prstGeom>
          <a:noFill/>
          <a:ln>
            <a:noFill/>
          </a:ln>
        </p:spPr>
      </p:pic>
      <p:sp>
        <p:nvSpPr>
          <p:cNvPr id="127" name="Google Shape;127;p14"/>
          <p:cNvSpPr/>
          <p:nvPr/>
        </p:nvSpPr>
        <p:spPr>
          <a:xfrm>
            <a:off x="350263" y="3141416"/>
            <a:ext cx="1635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Brain Breaks</a:t>
            </a:r>
            <a:endParaRPr sz="1800" b="1">
              <a:solidFill>
                <a:schemeClr val="lt1"/>
              </a:solidFill>
              <a:latin typeface="Calibri"/>
              <a:ea typeface="Calibri"/>
              <a:cs typeface="Calibri"/>
              <a:sym typeface="Calibri"/>
            </a:endParaRPr>
          </a:p>
        </p:txBody>
      </p:sp>
      <p:pic>
        <p:nvPicPr>
          <p:cNvPr id="128" name="Google Shape;128;p14" descr="A Ram Sam Sam from the CD, Action! Fun! Dance!&#10;Action! Fun! Dance! Download CD: http://store.learningstationmusic.com/actionfundanceforkidscddownload.aspx&#10;Action! Fun! Dance! CD: http://store.learningstationmusic.com/action-fun-dance-for-kids-cd.aspx &#10;New! Get this video on our DVD - Brain Breaks Action Vids for Kids / Volume Two: http://store.learningstationmusic.com/brainbreaksactionsvidsforkidsvolumetwo.aspx&#10;&#10;&quot;Like&quot; us on Facebook and participate in FREE giveaways and freebies galore!: http://www.facebook.com/LearningStationMusic                                                             &#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Starring:&#10;Stage 1 Stars - Directed by Pam Mankowski&#10;Stage 1 Stars / Website: http://www.stage1stars.com&#10;&#10;LYRICS:&#10;A Ram Sam Sam&#10;From the CD, Action! Fun! Dance!&#10;by The Learning Station&#10;℗©Monopoli/The Learning Station &#10;Sing along, follow the directions and use these actions to the words:&#10;• A ram sam sam -- slap both hands to your thighs in time to ram sam sam&#10;• Guli guli -- hand over hand turning motion in front of you&#10;• A ra-vi -- hold your hand on your cheek as you tilt your head left then to the right.&#10;&#10;Chorus: &#10;Arms up high, reach for the sky.  &#10;Let's sing and move along to this silly, silly ram sam song&#10;A ram sam sam, a ram sam sam&#10;Guli guli guli guli guli ram sam sam&#10;A ram sam sam, a ram sam sam&#10;Guli guli guli guli guli ram sam sam&#10;A ra-vi, a ra-vi&#10;Guli guli guli guli guli ram sam sam&#10;A ra-vi, a ra-vi&#10;Guli guli guli guli guli ram sam sam&#10;Repeat Chorus 5X&#10;&#10;http://www.youtube.com/user/TheLearningStation" title="A Ram Sam Sam Dance - Children's Song - Kids Songs by The Learning Station">
            <a:hlinkClick r:id="rId25"/>
          </p:cNvPr>
          <p:cNvPicPr preferRelativeResize="0"/>
          <p:nvPr/>
        </p:nvPicPr>
        <p:blipFill>
          <a:blip r:embed="rId26">
            <a:alphaModFix/>
          </a:blip>
          <a:stretch>
            <a:fillRect/>
          </a:stretch>
        </p:blipFill>
        <p:spPr>
          <a:xfrm>
            <a:off x="2833188" y="3463713"/>
            <a:ext cx="1972500" cy="1199450"/>
          </a:xfrm>
          <a:prstGeom prst="rect">
            <a:avLst/>
          </a:prstGeom>
          <a:noFill/>
          <a:ln>
            <a:noFill/>
          </a:ln>
        </p:spPr>
      </p:pic>
      <p:pic>
        <p:nvPicPr>
          <p:cNvPr id="129" name="Google Shape;129;p14" descr="Nursery Rhyme Dance, from the award-winning CD, #1 Best Kid's Songs!&#10;#1 Best Kid's Songs! CD Download: http://store.learningstationmusic.com/1bestkidssongscddow...&#10;#1 Best Kid's Songs! CD: http://store.learningstationmusic.com/bestkidssongs.aspx&#10;New! Get this video on our DVD - Brain Breaks Action Vids for Kids / Volume Two: http://store.learningstationmusic.com/brainbreaksactionsvidsforkidsvolumetwo.aspx&#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Meet Tony Chestnut: http://www.tonychestnut.com/&#10;&#10;Nursery Rhyme Dance&#10;From the CD, &quot;#1 Best Kid's Songs!&quot;&#10;by The Learning Station&#10;℗© Monopoli/The Learning Station&#10;&#10;Lyrics:&#10;&#10;(Free dance during the Refrains. During the Choruses Don sings the directions he wants you to follow. As each new nursery rhyme &#10;character is introduced, pretend to play their instrument. (guitar, bugle and drums) Replace Humpty Dumpty in refrains with &#10;underlined characters.)&#10;&#10;Humpty Dumpty sat on a wall. Humpty Dumpty had a great fall.&#10;All the King's horses, and all the King's men, couldn't put Humpty together again!&#10;&#10;Refrain: Now, you might think that it's the end to this rhyme...but Humpty Dumpty had something in mind. He got back together with Little Bo Beep and they began to dance to this funky dance beat! &#10;&#10;Chorus: Bust a move, dance with your feet, put your hands in the air and sing, &#10;ahhh eee ahh eee. Move your feet, put your arms out to the side, &#10;move them up and down and sing i ee i &#10;&#10;Old King Cole was a merry old sole. A merry old sole was he. He grabbed his guitar, &#10;just like a rock star and jammed with his fiddlers three. Repeat Refrain and Chorus &#10;Little Boy Blue came to blow his horn, the best bugle blower around. He blew and he blew, that's what he liked to do, he really knew how to get down. Repeat Refrain and Chorus &#10;Little Jack Horner jumped out of his corner and put away his Christmas pie. He stuck in his thumb and pulled out a drum and played it till the time flew by. Repeat Refrain and Chorus 2x&#10;&#10;http://www.youtube.com/user/TheLearningStation" title="NURSERY RHYME DANCE by The Learning Station">
            <a:hlinkClick r:id="rId27"/>
          </p:cNvPr>
          <p:cNvPicPr preferRelativeResize="0"/>
          <p:nvPr/>
        </p:nvPicPr>
        <p:blipFill>
          <a:blip r:embed="rId28">
            <a:alphaModFix/>
          </a:blip>
          <a:stretch>
            <a:fillRect/>
          </a:stretch>
        </p:blipFill>
        <p:spPr>
          <a:xfrm>
            <a:off x="5168513" y="3463713"/>
            <a:ext cx="1972500" cy="1199450"/>
          </a:xfrm>
          <a:prstGeom prst="rect">
            <a:avLst/>
          </a:prstGeom>
          <a:noFill/>
          <a:ln>
            <a:noFill/>
          </a:ln>
        </p:spPr>
      </p:pic>
      <p:pic>
        <p:nvPicPr>
          <p:cNvPr id="130" name="Google Shape;130;p14" descr="Popular children’s brain breaks, action dance song, “Boogaloo Song” is from the award-winning CD, from the CD, &quot;Action! Fun! Dance!&quot; &#10;Action! Fun! Dance! Download: http://store.learningstationmusic.com/actionfundanceforkidscddownload.aspx&#10;&#10;Action! Fun! Dance! CD: &#10;http://store.learningstationmusic.com/action-fun-dance-for-kids-cd.aspx  &#10;&#10;New! Get this video on our DVD - Brain Breaks Action Vids for Kids / Volume One: http://store.learningstationmusic.com/brainbreaksactionsvidsforkidsvolumeone.aspx&#10;&#10;LIKE us on Facebook and participate in FREE giveaways galore: http://www.facebook.com/LearningStationMusic&#10;SUBSRIBE to our YouTube channel: https://www.youtube.com/user/TheLearningStation&#10;&#10;Children will learn the moves to, “Boogaloo Song”. Your kids will have a blast with this silly and fun action song!  This movement song is great for brain breaks, circle time, group activities or those bad weather days when children can’t go outside to play. &#10;&#10;Brain Breaks - Action Songs for Children – Boogaloo Song - Kids Songs by The Learning Station&#10;&#10;Boogaloo is a great brain break, action song to make it easy and fun to take a quick energy break.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E LEARNING STATION is a multi-award-winning children’s group. With combined backgrounds and degrees in early childhood education, child development and music, this trio, has achieved international stature as leaders in the children's educational music industry. They presently have a collection of 31 award-winning audio and video releases and they have published over 350 children's songs that are part of educational curriculums world-wide. They are widely recognized for their international hit song, “Tony Chestnut”.&#10;To learn more visit: https://www.learningstationmusic.com/&#10;&#10;Starring: Stage 1 Stars - Directed by Pam Mankowski&#10;Stage 1 Stars / Website: http://www.stage1stars.com&#10;&#10;LYRICS:&#10;Boogaloo Song&#10;From the CD, Action! Fun! Dance!&#10;By The Learning Station&#10;©Monopoli/The Learning Station &#10;&#10;(Say and sing all words in italics and perform each action.)&#10;&#10;Let me see your Boogaloo! (What's that you say?)&#10;I said, Let me see your Boogaloo! (What's that you say?)&#10;Boogaloo, boo, boogalo, Boogaloo, boo, boogaloo.&#10;Let me see your Crocodile! (What's that you&#10;say?)&#10;I said, Let me see your Crocodile! (What's&#10;that you say?)&#10;Crocodile, croc crocodile, Crocodile, croc&#10;crocodile.&#10;Boogaloo, boo, boogalo, Boogaloo, boo,&#10;boogaloo.&#10;Let me see your Popping corn! (What's that&#10;you say?)&#10;I said, Let me see your Popping corn!&#10;(What's that you say?)&#10;Popping corn, pop popping corn, Popping corn, pop popping corn.&#10;Crocodile, croc crocodile, Crocodile, croc crocodile.&#10;Boogaloo, boo, boogalo, Boogaloo, boo, boogaloo.&#10;Let me see your Hula hoop!&#10;(What's that you say?)&#10;I said, Let me see your Hula hoop!&#10;(What's that you say?)&#10;Hula hoop, hu hula hoop, Hula hoop, hu hula hoop.&#10;Popping corn, pop popping corn,&#10;Popping corn, pop popping corn.&#10;Crocodile, croc crocodile, Crocodile, croc crocodile.&#10;Boogaloo, boo, boogalo, Boogaloo, boo, boogaloo.&#10;Let me see your Monkey dance! (What's that you say?)&#10;I said, Let me see your Monkey dance! (What's that you say?)&#10;Monkey dance, mon monkey dance, Monkey dance, mon monkey dance.&#10;Hula hoop, hu hula hoop, Hula hoop, hu hula hoop.&#10;Popping corn, pop popping corn, Popping corn, pop popping corn.&#10;Crocodile, croc crocodile, Crocodile, croc crocodile.&#10;Boogaloo, boo, boogalo, Boogaloo, boo, boogaloo.&#10;Let me see you go to sleep! (What's that you say?)&#10;I said, Let me see you go to sleep! (What's that you say?)&#10;Go to sleep, go, go to sleep. Go to sleep, go, go to sleep. (repeat to end)&#10;Snore!&#10;&#10;http://www.youtube.com/user/TheLearningStation" title="Boogaloo Song - Brain Breaks - Action and Dance Song - Kids Songs by The Learning Station">
            <a:hlinkClick r:id="rId29"/>
          </p:cNvPr>
          <p:cNvPicPr preferRelativeResize="0"/>
          <p:nvPr/>
        </p:nvPicPr>
        <p:blipFill>
          <a:blip r:embed="rId30">
            <a:alphaModFix/>
          </a:blip>
          <a:stretch>
            <a:fillRect/>
          </a:stretch>
        </p:blipFill>
        <p:spPr>
          <a:xfrm>
            <a:off x="7571063" y="3463713"/>
            <a:ext cx="1972500" cy="1199450"/>
          </a:xfrm>
          <a:prstGeom prst="rect">
            <a:avLst/>
          </a:prstGeom>
          <a:noFill/>
          <a:ln>
            <a:noFill/>
          </a:ln>
        </p:spPr>
      </p:pic>
      <p:pic>
        <p:nvPicPr>
          <p:cNvPr id="131" name="Google Shape;131;p14" descr="Popular children’s brain breaks, action and dance song, Move and Freeze. Move and Freeze is from the award-winning CD, “Brain Boogie Boosters”. &#10;Brain Boogie Booster CD Download: http://store.learningstationmusic.com/brainboogieboostersdownload.aspx&#10;Brain Boogie Boosters CD: http://store.learningstationmusic.com/brainboogieboosters.aspx&#10;FREE Brain Boosting Music and Movement printable activity sheets: http://learningstationmusic.com/docs/BrainBoostingMusicColor.pdf&#10;&#10;LIKE us on Facebook and participate in FREE giveaways galore: http://www.facebook.com/LearningStationMusic&#10;SUBSRIBE to our YouTube channel: https://www.youtube.com/user/TheLearningStation&#10;&#10;Learn how to do our popular, “Move and Freeze” children’s action song that is sweeping the globe! &#10;&#10;Brain Breaks - Action Songs for Children - Move and Freeze - Kids Songs by The Learning Station&#10;&#10;Move and Freeze: Your children will love this popular action song that has become an international HIT!&#10;&#10;Move and Freeze is a great brain break, action song for children. It makes it easy and fun to take a quick energy brain break in the classroom.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Thanks to Pam Mankowski, Director&#10;Mike Castro, Director&#10;&#10;Starring in no particular order:&#10;Ethan Baker&#10;Zechariah Baker&#10;C.G. Goddard&#10;Molly Hester&#10;Christopher Chardt&#10;Samantha Ferguson&#10;Hope Gough&#10;Grace Gough&#10;Filmed at Wesley UMC Youth Center&#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Move and Freeze                                                                                                                                                                            From the CD, Brain Boogie Boosters                                                                                                                             by The Learning Station&#10;℗©Monopoli/Bailey&#10;Follow the directions in the song.&#10;Stop and Go songs stimulate the frontal lobes of the brain. The frontal lobes allow us to set and achieve goals, and have impulse control and empathy for others. Move and Freeze is an action song for children that helps you achieve!&#10;Lyrics:&#10;Chorus:&#10;C’mon, move and freeze. C’mon, move and freeze.&#10;C’mon, move and freeze. C’mon, move and freeze.&#10;Put your right hand on your left knee, &#10;your left hand on your right.&#10;Your knees move in and out. &#10;Your hands stay tight.&#10;Now keep on with your moving &#10;but switch hands on your knees.&#10;Keep on moving in and out till we say freeze.&#10;C’mon, move and freeze. C’mon, move and freeze.&#10;C’mon, move and freeze. C’mon, move and freeze.&#10;Put one hand across your shoulder &#10;one hand across your back.&#10;Now jump in place. Do you like it like that?&#10;Now switch hands across your shoulders &#10;and switch hands across your back.&#10;Now just be nimble, just be quick, just like Jack.&#10;C’mon, jump and freeze. C’mon, jump and freeze.&#10;C’mon, jump and freeze. C’mon, jump and freeze.&#10;Everybody shake your body from your head down to your feet.&#10;And don’t stop shaking until we stop the beat.&#10;Shake it to the east and shake it to the west.&#10;Shake it, shake it, shake it with my friends who are the best.&#10;C’mon, shake and freeze. C’mon, shake and freeze.&#10;C’mon, shake and freeze. C’mon, shake and freeze.&#10;Put your right hand on your head, your left on someone’s knee.&#10;Now turn once in a circle and buzz like a bee.&#10;Now turn the other way, don’t let go or lose your spot.&#10;Keep turning left, keep turning right until the music stops.&#10;C’mon, turn and freeze. C’mon, turn and freeze.&#10;C’mon, turn and freeze. C’mon, turn and freeze.&#10;“Alright, you can move now.”&#10;&#10;http://www.youtube.com/user/thelearningstation" title="Brain Breaks - Action Songs for Children - Move and Freeze - Kids Songs by The Learning Station">
            <a:hlinkClick r:id="rId31"/>
          </p:cNvPr>
          <p:cNvPicPr preferRelativeResize="0"/>
          <p:nvPr/>
        </p:nvPicPr>
        <p:blipFill>
          <a:blip r:embed="rId32">
            <a:alphaModFix/>
          </a:blip>
          <a:stretch>
            <a:fillRect/>
          </a:stretch>
        </p:blipFill>
        <p:spPr>
          <a:xfrm>
            <a:off x="9896988" y="3463713"/>
            <a:ext cx="1972500" cy="11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5" descr="A picture containing text, cake, photo, sign&#10;&#10;Description automatically generated">
            <a:hlinkClick r:id="rId3"/>
          </p:cNvPr>
          <p:cNvPicPr preferRelativeResize="0"/>
          <p:nvPr/>
        </p:nvPicPr>
        <p:blipFill rotWithShape="1">
          <a:blip r:embed="rId4">
            <a:alphaModFix/>
          </a:blip>
          <a:srcRect/>
          <a:stretch/>
        </p:blipFill>
        <p:spPr>
          <a:xfrm>
            <a:off x="7395054" y="1721871"/>
            <a:ext cx="2147706" cy="1192196"/>
          </a:xfrm>
          <a:prstGeom prst="rect">
            <a:avLst/>
          </a:prstGeom>
          <a:noFill/>
          <a:ln>
            <a:noFill/>
          </a:ln>
        </p:spPr>
      </p:pic>
      <p:pic>
        <p:nvPicPr>
          <p:cNvPr id="137" name="Google Shape;137;p15" descr="A picture containing skiing, colorful, young, child&#10;&#10;Description automatically generated">
            <a:hlinkClick r:id="rId5"/>
          </p:cNvPr>
          <p:cNvPicPr preferRelativeResize="0"/>
          <p:nvPr/>
        </p:nvPicPr>
        <p:blipFill rotWithShape="1">
          <a:blip r:embed="rId6">
            <a:alphaModFix/>
          </a:blip>
          <a:srcRect/>
          <a:stretch/>
        </p:blipFill>
        <p:spPr>
          <a:xfrm>
            <a:off x="5045780" y="1721871"/>
            <a:ext cx="2147706" cy="1196080"/>
          </a:xfrm>
          <a:prstGeom prst="rect">
            <a:avLst/>
          </a:prstGeom>
          <a:noFill/>
          <a:ln>
            <a:noFill/>
          </a:ln>
        </p:spPr>
      </p:pic>
      <p:pic>
        <p:nvPicPr>
          <p:cNvPr id="138" name="Google Shape;138;p15" descr="A picture containing playing, woman, girl, young&#10;&#10;Description automatically generated">
            <a:hlinkClick r:id="rId7"/>
          </p:cNvPr>
          <p:cNvPicPr preferRelativeResize="0"/>
          <p:nvPr/>
        </p:nvPicPr>
        <p:blipFill rotWithShape="1">
          <a:blip r:embed="rId8">
            <a:alphaModFix/>
          </a:blip>
          <a:srcRect/>
          <a:stretch/>
        </p:blipFill>
        <p:spPr>
          <a:xfrm>
            <a:off x="2696506" y="1721871"/>
            <a:ext cx="2147706" cy="1197082"/>
          </a:xfrm>
          <a:prstGeom prst="rect">
            <a:avLst/>
          </a:prstGeom>
          <a:noFill/>
          <a:ln>
            <a:noFill/>
          </a:ln>
        </p:spPr>
      </p:pic>
      <p:pic>
        <p:nvPicPr>
          <p:cNvPr id="139" name="Google Shape;139;p15" descr="A picture containing road, holding, man, cross&#10;&#10;Description automatically generated">
            <a:hlinkClick r:id="rId9"/>
          </p:cNvPr>
          <p:cNvPicPr preferRelativeResize="0"/>
          <p:nvPr/>
        </p:nvPicPr>
        <p:blipFill rotWithShape="1">
          <a:blip r:embed="rId10">
            <a:alphaModFix/>
          </a:blip>
          <a:srcRect/>
          <a:stretch/>
        </p:blipFill>
        <p:spPr>
          <a:xfrm>
            <a:off x="9769522" y="1721872"/>
            <a:ext cx="2125219" cy="1192196"/>
          </a:xfrm>
          <a:prstGeom prst="rect">
            <a:avLst/>
          </a:prstGeom>
          <a:noFill/>
          <a:ln>
            <a:noFill/>
          </a:ln>
        </p:spPr>
      </p:pic>
      <p:sp>
        <p:nvSpPr>
          <p:cNvPr id="140" name="Google Shape;140;p15"/>
          <p:cNvSpPr/>
          <p:nvPr/>
        </p:nvSpPr>
        <p:spPr>
          <a:xfrm>
            <a:off x="287726" y="3059668"/>
            <a:ext cx="13115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Fitness fun</a:t>
            </a:r>
            <a:endParaRPr sz="1800" b="1">
              <a:solidFill>
                <a:schemeClr val="lt1"/>
              </a:solidFill>
              <a:latin typeface="Calibri"/>
              <a:ea typeface="Calibri"/>
              <a:cs typeface="Calibri"/>
              <a:sym typeface="Calibri"/>
            </a:endParaRPr>
          </a:p>
        </p:txBody>
      </p:sp>
      <p:sp>
        <p:nvSpPr>
          <p:cNvPr id="141" name="Google Shape;141;p15"/>
          <p:cNvSpPr/>
          <p:nvPr/>
        </p:nvSpPr>
        <p:spPr>
          <a:xfrm>
            <a:off x="287726" y="4763515"/>
            <a:ext cx="26965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PE at home: challenge</a:t>
            </a:r>
            <a:endParaRPr sz="1800" b="1">
              <a:solidFill>
                <a:schemeClr val="lt1"/>
              </a:solidFill>
              <a:latin typeface="Calibri"/>
              <a:ea typeface="Calibri"/>
              <a:cs typeface="Calibri"/>
              <a:sym typeface="Calibri"/>
            </a:endParaRPr>
          </a:p>
        </p:txBody>
      </p:sp>
      <p:pic>
        <p:nvPicPr>
          <p:cNvPr id="142" name="Google Shape;142;p15" descr="A close up of a sign&#10;&#10;Description automatically generated">
            <a:hlinkClick r:id="rId11"/>
          </p:cNvPr>
          <p:cNvPicPr preferRelativeResize="0"/>
          <p:nvPr/>
        </p:nvPicPr>
        <p:blipFill rotWithShape="1">
          <a:blip r:embed="rId12">
            <a:alphaModFix/>
          </a:blip>
          <a:srcRect/>
          <a:stretch/>
        </p:blipFill>
        <p:spPr>
          <a:xfrm>
            <a:off x="9769522" y="5132847"/>
            <a:ext cx="2183030" cy="1267566"/>
          </a:xfrm>
          <a:prstGeom prst="rect">
            <a:avLst/>
          </a:prstGeom>
          <a:noFill/>
          <a:ln>
            <a:noFill/>
          </a:ln>
        </p:spPr>
      </p:pic>
      <p:pic>
        <p:nvPicPr>
          <p:cNvPr id="143" name="Google Shape;143;p15" descr="A picture containing drawing&#10;&#10;Description automatically generated">
            <a:hlinkClick r:id="rId13"/>
          </p:cNvPr>
          <p:cNvPicPr preferRelativeResize="0"/>
          <p:nvPr/>
        </p:nvPicPr>
        <p:blipFill rotWithShape="1">
          <a:blip r:embed="rId14">
            <a:alphaModFix/>
          </a:blip>
          <a:srcRect/>
          <a:stretch/>
        </p:blipFill>
        <p:spPr>
          <a:xfrm>
            <a:off x="5045780" y="5132847"/>
            <a:ext cx="2183030" cy="1271765"/>
          </a:xfrm>
          <a:prstGeom prst="rect">
            <a:avLst/>
          </a:prstGeom>
          <a:noFill/>
          <a:ln>
            <a:noFill/>
          </a:ln>
        </p:spPr>
      </p:pic>
      <p:pic>
        <p:nvPicPr>
          <p:cNvPr id="144" name="Google Shape;144;p15" descr="A picture containing black, drawing&#10;&#10;Description automatically generated">
            <a:hlinkClick r:id="rId15"/>
          </p:cNvPr>
          <p:cNvPicPr preferRelativeResize="0"/>
          <p:nvPr/>
        </p:nvPicPr>
        <p:blipFill rotWithShape="1">
          <a:blip r:embed="rId16">
            <a:alphaModFix/>
          </a:blip>
          <a:srcRect/>
          <a:stretch/>
        </p:blipFill>
        <p:spPr>
          <a:xfrm>
            <a:off x="2696506" y="5138386"/>
            <a:ext cx="2156542" cy="1266226"/>
          </a:xfrm>
          <a:prstGeom prst="rect">
            <a:avLst/>
          </a:prstGeom>
          <a:noFill/>
          <a:ln>
            <a:noFill/>
          </a:ln>
        </p:spPr>
      </p:pic>
      <p:pic>
        <p:nvPicPr>
          <p:cNvPr id="145" name="Google Shape;145;p15" descr="A picture containing black, sitting, monitor, dark&#10;&#10;Description automatically generated">
            <a:hlinkClick r:id="rId17"/>
          </p:cNvPr>
          <p:cNvPicPr preferRelativeResize="0"/>
          <p:nvPr/>
        </p:nvPicPr>
        <p:blipFill rotWithShape="1">
          <a:blip r:embed="rId18">
            <a:alphaModFix/>
          </a:blip>
          <a:srcRect/>
          <a:stretch/>
        </p:blipFill>
        <p:spPr>
          <a:xfrm>
            <a:off x="361010" y="5145547"/>
            <a:ext cx="2133928" cy="1262737"/>
          </a:xfrm>
          <a:prstGeom prst="rect">
            <a:avLst/>
          </a:prstGeom>
          <a:noFill/>
          <a:ln>
            <a:noFill/>
          </a:ln>
        </p:spPr>
      </p:pic>
      <p:pic>
        <p:nvPicPr>
          <p:cNvPr id="146" name="Google Shape;146;p15" descr="A screen shot of a social media post&#10;&#10;Description automatically generated">
            <a:hlinkClick r:id="rId19"/>
          </p:cNvPr>
          <p:cNvPicPr preferRelativeResize="0"/>
          <p:nvPr/>
        </p:nvPicPr>
        <p:blipFill rotWithShape="1">
          <a:blip r:embed="rId20">
            <a:alphaModFix/>
          </a:blip>
          <a:srcRect/>
          <a:stretch/>
        </p:blipFill>
        <p:spPr>
          <a:xfrm>
            <a:off x="7421542" y="5132847"/>
            <a:ext cx="2171792" cy="1265218"/>
          </a:xfrm>
          <a:prstGeom prst="rect">
            <a:avLst/>
          </a:prstGeom>
          <a:noFill/>
          <a:ln>
            <a:noFill/>
          </a:ln>
        </p:spPr>
      </p:pic>
      <p:sp>
        <p:nvSpPr>
          <p:cNvPr id="147" name="Google Shape;147;p15"/>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48" name="Google Shape;148;p15"/>
          <p:cNvSpPr/>
          <p:nvPr/>
        </p:nvSpPr>
        <p:spPr>
          <a:xfrm>
            <a:off x="287726" y="1308378"/>
            <a:ext cx="14045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Just dance</a:t>
            </a:r>
            <a:endParaRPr sz="1800" b="1">
              <a:solidFill>
                <a:schemeClr val="lt1"/>
              </a:solidFill>
              <a:latin typeface="Calibri"/>
              <a:ea typeface="Calibri"/>
              <a:cs typeface="Calibri"/>
              <a:sym typeface="Calibri"/>
            </a:endParaRPr>
          </a:p>
        </p:txBody>
      </p:sp>
      <p:sp>
        <p:nvSpPr>
          <p:cNvPr id="149" name="Google Shape;149;p15"/>
          <p:cNvSpPr/>
          <p:nvPr/>
        </p:nvSpPr>
        <p:spPr>
          <a:xfrm>
            <a:off x="3353623" y="3542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50" name="Google Shape;150;p15" descr="Editable Powerpoint via TPT: https://www.teacherspayteachers.com/Product/Favorite-Sport-Fitness-Warm-Up-1-Powerpoint-Workout-with-timers-and-GIFs-6017699&#10;&#10;Follow me on:&#10;&#10;Twitter: https://twitter.com/PhysEdDepot?lang=en&#10;Website: http://physeddepot.com/&#10;https://www.teacherspayteachers.com/Store/Physed-Depot-Mike-Ginicola" title="Favorite Sport Fitness - PE distance learning">
            <a:hlinkClick r:id="rId21"/>
          </p:cNvPr>
          <p:cNvPicPr preferRelativeResize="0"/>
          <p:nvPr/>
        </p:nvPicPr>
        <p:blipFill>
          <a:blip r:embed="rId22">
            <a:alphaModFix/>
          </a:blip>
          <a:stretch>
            <a:fillRect/>
          </a:stretch>
        </p:blipFill>
        <p:spPr>
          <a:xfrm>
            <a:off x="7454725" y="3383900"/>
            <a:ext cx="2101000" cy="1279125"/>
          </a:xfrm>
          <a:prstGeom prst="rect">
            <a:avLst/>
          </a:prstGeom>
          <a:noFill/>
          <a:ln>
            <a:noFill/>
          </a:ln>
        </p:spPr>
      </p:pic>
      <p:pic>
        <p:nvPicPr>
          <p:cNvPr id="151" name="Google Shape;151;p15"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title="Favorite Character Fitness 1 - at home PE distance learning">
            <a:hlinkClick r:id="rId23"/>
          </p:cNvPr>
          <p:cNvPicPr preferRelativeResize="0"/>
          <p:nvPr/>
        </p:nvPicPr>
        <p:blipFill>
          <a:blip r:embed="rId24">
            <a:alphaModFix/>
          </a:blip>
          <a:stretch>
            <a:fillRect/>
          </a:stretch>
        </p:blipFill>
        <p:spPr>
          <a:xfrm>
            <a:off x="5022150" y="3385838"/>
            <a:ext cx="2147700" cy="1279125"/>
          </a:xfrm>
          <a:prstGeom prst="rect">
            <a:avLst/>
          </a:prstGeom>
          <a:noFill/>
          <a:ln>
            <a:noFill/>
          </a:ln>
        </p:spPr>
      </p:pic>
      <p:pic>
        <p:nvPicPr>
          <p:cNvPr id="152" name="Google Shape;152;p15"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title="Fit Dice Fitness (1 Die Version) At Home PE Distance Learning">
            <a:hlinkClick r:id="rId25"/>
          </p:cNvPr>
          <p:cNvPicPr preferRelativeResize="0"/>
          <p:nvPr/>
        </p:nvPicPr>
        <p:blipFill>
          <a:blip r:embed="rId26">
            <a:alphaModFix/>
          </a:blip>
          <a:stretch>
            <a:fillRect/>
          </a:stretch>
        </p:blipFill>
        <p:spPr>
          <a:xfrm>
            <a:off x="9781638" y="3366050"/>
            <a:ext cx="2101000" cy="1314825"/>
          </a:xfrm>
          <a:prstGeom prst="rect">
            <a:avLst/>
          </a:prstGeom>
          <a:noFill/>
          <a:ln>
            <a:noFill/>
          </a:ln>
        </p:spPr>
      </p:pic>
      <p:pic>
        <p:nvPicPr>
          <p:cNvPr id="153" name="Google Shape;153;p15"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title="Would You Rather 2 Roblox Fitness PE Distance Learning">
            <a:hlinkClick r:id="rId27"/>
          </p:cNvPr>
          <p:cNvPicPr preferRelativeResize="0"/>
          <p:nvPr/>
        </p:nvPicPr>
        <p:blipFill>
          <a:blip r:embed="rId28">
            <a:alphaModFix/>
          </a:blip>
          <a:stretch>
            <a:fillRect/>
          </a:stretch>
        </p:blipFill>
        <p:spPr>
          <a:xfrm>
            <a:off x="2636300" y="3375425"/>
            <a:ext cx="2100976" cy="1279125"/>
          </a:xfrm>
          <a:prstGeom prst="rect">
            <a:avLst/>
          </a:prstGeom>
          <a:noFill/>
          <a:ln>
            <a:noFill/>
          </a:ln>
        </p:spPr>
      </p:pic>
      <p:pic>
        <p:nvPicPr>
          <p:cNvPr id="154" name="Google Shape;154;p15"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joewickspe" title="Minecraft Fitness Challenge for PE Distance Learning">
            <a:hlinkClick r:id="rId29"/>
          </p:cNvPr>
          <p:cNvPicPr preferRelativeResize="0"/>
          <p:nvPr/>
        </p:nvPicPr>
        <p:blipFill>
          <a:blip r:embed="rId30">
            <a:alphaModFix/>
          </a:blip>
          <a:stretch>
            <a:fillRect/>
          </a:stretch>
        </p:blipFill>
        <p:spPr>
          <a:xfrm>
            <a:off x="433500" y="3366850"/>
            <a:ext cx="1917925" cy="1266225"/>
          </a:xfrm>
          <a:prstGeom prst="rect">
            <a:avLst/>
          </a:prstGeom>
          <a:noFill/>
          <a:ln>
            <a:noFill/>
          </a:ln>
        </p:spPr>
      </p:pic>
      <p:pic>
        <p:nvPicPr>
          <p:cNvPr id="155" name="Google Shape;155;p15" title="Just Dance 2018 • Waka Waka (Football Version)">
            <a:hlinkClick r:id="rId31"/>
          </p:cNvPr>
          <p:cNvPicPr preferRelativeResize="0"/>
          <p:nvPr/>
        </p:nvPicPr>
        <p:blipFill>
          <a:blip r:embed="rId32">
            <a:alphaModFix/>
          </a:blip>
          <a:stretch>
            <a:fillRect/>
          </a:stretch>
        </p:blipFill>
        <p:spPr>
          <a:xfrm>
            <a:off x="358625" y="1605926"/>
            <a:ext cx="2067676" cy="145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161" name="Google Shape;161;p16"/>
          <p:cNvSpPr/>
          <p:nvPr/>
        </p:nvSpPr>
        <p:spPr>
          <a:xfrm>
            <a:off x="287724" y="13834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LRS Inclusive Activities</a:t>
            </a:r>
            <a:endParaRPr sz="1800" b="1">
              <a:solidFill>
                <a:schemeClr val="lt1"/>
              </a:solidFill>
              <a:latin typeface="Calibri"/>
              <a:ea typeface="Calibri"/>
              <a:cs typeface="Calibri"/>
              <a:sym typeface="Calibri"/>
            </a:endParaRPr>
          </a:p>
        </p:txBody>
      </p:sp>
      <p:sp>
        <p:nvSpPr>
          <p:cNvPr id="162" name="Google Shape;162;p16"/>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63" name="Google Shape;163;p16" descr="With our Twilight Games Audio Basketball game you can put your hand eye coordination skills to the test!&#10;&#10;This activity can be played alone, or in a team, and all you need is a ball and basket. Don't worry if you don't have any special equipment as you can adapt the game by using existing objects that you already have in your home! Why not use an old tennis ball or a pair of socks rather than a ball? Or use a bucket or laundry basket as your hoop?" title="Twilight Games Audio Basketball">
            <a:hlinkClick r:id="rId3"/>
          </p:cNvPr>
          <p:cNvPicPr preferRelativeResize="0"/>
          <p:nvPr/>
        </p:nvPicPr>
        <p:blipFill>
          <a:blip r:embed="rId4">
            <a:alphaModFix/>
          </a:blip>
          <a:stretch>
            <a:fillRect/>
          </a:stretch>
        </p:blipFill>
        <p:spPr>
          <a:xfrm>
            <a:off x="342325" y="1752863"/>
            <a:ext cx="2032775" cy="1142225"/>
          </a:xfrm>
          <a:prstGeom prst="rect">
            <a:avLst/>
          </a:prstGeom>
          <a:noFill/>
          <a:ln>
            <a:noFill/>
          </a:ln>
        </p:spPr>
      </p:pic>
      <p:pic>
        <p:nvPicPr>
          <p:cNvPr id="164" name="Google Shape;164;p16" descr="Bean bags aren’t just for kids, adults can get competitive with them too! With our target bean bag game you can play alone or with others, by simply using existing objects in your home as equipment! Why not use some rolled up socks as your bean bag and create your own target with some old cardboard?" title="Twilight Games Target Bean Bags">
            <a:hlinkClick r:id="rId5"/>
          </p:cNvPr>
          <p:cNvPicPr preferRelativeResize="0"/>
          <p:nvPr/>
        </p:nvPicPr>
        <p:blipFill>
          <a:blip r:embed="rId6">
            <a:alphaModFix/>
          </a:blip>
          <a:stretch>
            <a:fillRect/>
          </a:stretch>
        </p:blipFill>
        <p:spPr>
          <a:xfrm>
            <a:off x="2668325" y="1752875"/>
            <a:ext cx="2032775" cy="1142225"/>
          </a:xfrm>
          <a:prstGeom prst="rect">
            <a:avLst/>
          </a:prstGeom>
          <a:noFill/>
          <a:ln>
            <a:noFill/>
          </a:ln>
        </p:spPr>
      </p:pic>
      <p:pic>
        <p:nvPicPr>
          <p:cNvPr id="165" name="Google Shape;165;p16" descr="Recycle your plastic bottles and into a great game of skittles! It’s easy to make your own game of skittles at home by using plastic bottles, tins of food, old tennis balls or pairs of rolled up socks." title="Twilight Games Target Alley">
            <a:hlinkClick r:id="rId7"/>
          </p:cNvPr>
          <p:cNvPicPr preferRelativeResize="0"/>
          <p:nvPr/>
        </p:nvPicPr>
        <p:blipFill>
          <a:blip r:embed="rId8">
            <a:alphaModFix/>
          </a:blip>
          <a:stretch>
            <a:fillRect/>
          </a:stretch>
        </p:blipFill>
        <p:spPr>
          <a:xfrm>
            <a:off x="5055638" y="1752875"/>
            <a:ext cx="2032775" cy="1142225"/>
          </a:xfrm>
          <a:prstGeom prst="rect">
            <a:avLst/>
          </a:prstGeom>
          <a:noFill/>
          <a:ln>
            <a:noFill/>
          </a:ln>
        </p:spPr>
      </p:pic>
      <p:sp>
        <p:nvSpPr>
          <p:cNvPr id="166" name="Google Shape;166;p16"/>
          <p:cNvSpPr txBox="1"/>
          <p:nvPr/>
        </p:nvSpPr>
        <p:spPr>
          <a:xfrm>
            <a:off x="287721"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Audible Basketball</a:t>
            </a:r>
            <a:endParaRPr/>
          </a:p>
        </p:txBody>
      </p:sp>
      <p:sp>
        <p:nvSpPr>
          <p:cNvPr id="167" name="Google Shape;167;p16"/>
          <p:cNvSpPr txBox="1"/>
          <p:nvPr/>
        </p:nvSpPr>
        <p:spPr>
          <a:xfrm>
            <a:off x="2641017" y="28520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Bean Bags</a:t>
            </a:r>
            <a:endParaRPr/>
          </a:p>
        </p:txBody>
      </p:sp>
      <p:sp>
        <p:nvSpPr>
          <p:cNvPr id="168" name="Google Shape;168;p16"/>
          <p:cNvSpPr txBox="1"/>
          <p:nvPr/>
        </p:nvSpPr>
        <p:spPr>
          <a:xfrm>
            <a:off x="4994313" y="28459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Target Alley</a:t>
            </a:r>
            <a:endParaRPr/>
          </a:p>
        </p:txBody>
      </p:sp>
      <p:sp>
        <p:nvSpPr>
          <p:cNvPr id="169" name="Google Shape;169;p16"/>
          <p:cNvSpPr txBox="1"/>
          <p:nvPr/>
        </p:nvSpPr>
        <p:spPr>
          <a:xfrm>
            <a:off x="7313319" y="28526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Rolling Ball Challenge</a:t>
            </a:r>
            <a:endParaRPr/>
          </a:p>
        </p:txBody>
      </p:sp>
      <p:sp>
        <p:nvSpPr>
          <p:cNvPr id="170" name="Google Shape;170;p16"/>
          <p:cNvSpPr txBox="1"/>
          <p:nvPr/>
        </p:nvSpPr>
        <p:spPr>
          <a:xfrm>
            <a:off x="9643755" y="28618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Number Challenge</a:t>
            </a:r>
            <a:endParaRPr/>
          </a:p>
        </p:txBody>
      </p:sp>
      <p:pic>
        <p:nvPicPr>
          <p:cNvPr id="171" name="Google Shape;171;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rolling ball challenge- adapted activities to help you be Healthy At Home">
            <a:hlinkClick r:id="rId9"/>
          </p:cNvPr>
          <p:cNvPicPr preferRelativeResize="0"/>
          <p:nvPr/>
        </p:nvPicPr>
        <p:blipFill>
          <a:blip r:embed="rId10">
            <a:alphaModFix/>
          </a:blip>
          <a:stretch>
            <a:fillRect/>
          </a:stretch>
        </p:blipFill>
        <p:spPr>
          <a:xfrm>
            <a:off x="7397525" y="1898025"/>
            <a:ext cx="2032726" cy="870650"/>
          </a:xfrm>
          <a:prstGeom prst="rect">
            <a:avLst/>
          </a:prstGeom>
          <a:noFill/>
          <a:ln>
            <a:noFill/>
          </a:ln>
        </p:spPr>
      </p:pic>
      <p:pic>
        <p:nvPicPr>
          <p:cNvPr id="172" name="Google Shape;172;p16"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title="Twilight Games- number challenge- adapted activities to help you be Healthy At Home">
            <a:hlinkClick r:id="rId11"/>
          </p:cNvPr>
          <p:cNvPicPr preferRelativeResize="0"/>
          <p:nvPr/>
        </p:nvPicPr>
        <p:blipFill>
          <a:blip r:embed="rId12">
            <a:alphaModFix/>
          </a:blip>
          <a:stretch>
            <a:fillRect/>
          </a:stretch>
        </p:blipFill>
        <p:spPr>
          <a:xfrm>
            <a:off x="9727950" y="1898025"/>
            <a:ext cx="2032726" cy="870650"/>
          </a:xfrm>
          <a:prstGeom prst="rect">
            <a:avLst/>
          </a:prstGeom>
          <a:noFill/>
          <a:ln>
            <a:noFill/>
          </a:ln>
        </p:spPr>
      </p:pic>
      <p:sp>
        <p:nvSpPr>
          <p:cNvPr id="173" name="Google Shape;173;p16"/>
          <p:cNvSpPr/>
          <p:nvPr/>
        </p:nvSpPr>
        <p:spPr>
          <a:xfrm>
            <a:off x="342324" y="3169675"/>
            <a:ext cx="32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WheelPower Workouts</a:t>
            </a:r>
            <a:endParaRPr sz="1800" b="1">
              <a:solidFill>
                <a:schemeClr val="lt1"/>
              </a:solidFill>
              <a:latin typeface="Calibri"/>
              <a:ea typeface="Calibri"/>
              <a:cs typeface="Calibri"/>
              <a:sym typeface="Calibri"/>
            </a:endParaRPr>
          </a:p>
        </p:txBody>
      </p:sp>
      <p:sp>
        <p:nvSpPr>
          <p:cNvPr id="174" name="Google Shape;174;p16"/>
          <p:cNvSpPr txBox="1"/>
          <p:nvPr/>
        </p:nvSpPr>
        <p:spPr>
          <a:xfrm>
            <a:off x="342321"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Simple Core Workout</a:t>
            </a:r>
            <a:endParaRPr/>
          </a:p>
        </p:txBody>
      </p:sp>
      <p:sp>
        <p:nvSpPr>
          <p:cNvPr id="175" name="Google Shape;175;p16"/>
          <p:cNvSpPr txBox="1"/>
          <p:nvPr/>
        </p:nvSpPr>
        <p:spPr>
          <a:xfrm>
            <a:off x="2695617" y="463827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Superhero Workout</a:t>
            </a:r>
            <a:endParaRPr/>
          </a:p>
        </p:txBody>
      </p:sp>
      <p:sp>
        <p:nvSpPr>
          <p:cNvPr id="176" name="Google Shape;176;p16"/>
          <p:cNvSpPr txBox="1"/>
          <p:nvPr/>
        </p:nvSpPr>
        <p:spPr>
          <a:xfrm>
            <a:off x="5048913" y="463216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Beginner Yoga</a:t>
            </a:r>
            <a:endParaRPr/>
          </a:p>
        </p:txBody>
      </p:sp>
      <p:sp>
        <p:nvSpPr>
          <p:cNvPr id="177" name="Google Shape;177;p16"/>
          <p:cNvSpPr txBox="1"/>
          <p:nvPr/>
        </p:nvSpPr>
        <p:spPr>
          <a:xfrm>
            <a:off x="7367919" y="4638800"/>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No Equipment Cardio</a:t>
            </a:r>
            <a:endParaRPr/>
          </a:p>
        </p:txBody>
      </p:sp>
      <p:sp>
        <p:nvSpPr>
          <p:cNvPr id="178" name="Google Shape;178;p16"/>
          <p:cNvSpPr txBox="1"/>
          <p:nvPr/>
        </p:nvSpPr>
        <p:spPr>
          <a:xfrm>
            <a:off x="9698355" y="464807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Circuit Training</a:t>
            </a:r>
            <a:endParaRPr/>
          </a:p>
        </p:txBody>
      </p:sp>
      <p:pic>
        <p:nvPicPr>
          <p:cNvPr id="179" name="Google Shape;179;p16" descr="In this video we are going to be doing a core workout. To do this all you're going to need is a sofa cushion or something similar. But don't let the lack of weight fool you, this is still a tough workout but very beneficial!" title="Simple Core Workout with Ben Clarke">
            <a:hlinkClick r:id="rId13"/>
          </p:cNvPr>
          <p:cNvPicPr preferRelativeResize="0"/>
          <p:nvPr/>
        </p:nvPicPr>
        <p:blipFill>
          <a:blip r:embed="rId14">
            <a:alphaModFix/>
          </a:blip>
          <a:stretch>
            <a:fillRect/>
          </a:stretch>
        </p:blipFill>
        <p:spPr>
          <a:xfrm>
            <a:off x="389200" y="3538975"/>
            <a:ext cx="1985900" cy="1142225"/>
          </a:xfrm>
          <a:prstGeom prst="rect">
            <a:avLst/>
          </a:prstGeom>
          <a:noFill/>
          <a:ln>
            <a:noFill/>
          </a:ln>
        </p:spPr>
      </p:pic>
      <p:pic>
        <p:nvPicPr>
          <p:cNvPr id="180" name="Google Shape;180;p16" descr="Here's my second Yoga video, perfect for beginners or those with limited movement. Enjoy!&#10;&#10;Like!: https://www.facebook.com/AdaptToPerform/&#10;&#10;Follow!: https://www.instagram.com/adapttoperform/&#10;&#10;&#10;#wheelchair #fitness #yoga" title="Wheelchair Yoga For Beginners">
            <a:hlinkClick r:id="rId15"/>
          </p:cNvPr>
          <p:cNvPicPr preferRelativeResize="0"/>
          <p:nvPr/>
        </p:nvPicPr>
        <p:blipFill>
          <a:blip r:embed="rId16">
            <a:alphaModFix/>
          </a:blip>
          <a:stretch>
            <a:fillRect/>
          </a:stretch>
        </p:blipFill>
        <p:spPr>
          <a:xfrm>
            <a:off x="5059288" y="3548763"/>
            <a:ext cx="2032775" cy="1142225"/>
          </a:xfrm>
          <a:prstGeom prst="rect">
            <a:avLst/>
          </a:prstGeom>
          <a:noFill/>
          <a:ln>
            <a:noFill/>
          </a:ln>
        </p:spPr>
      </p:pic>
      <p:pic>
        <p:nvPicPr>
          <p:cNvPr id="181" name="Google Shape;181;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2640600" y="3548775"/>
            <a:ext cx="2142826" cy="1142225"/>
          </a:xfrm>
          <a:prstGeom prst="rect">
            <a:avLst/>
          </a:prstGeom>
          <a:noFill/>
          <a:ln>
            <a:noFill/>
          </a:ln>
        </p:spPr>
      </p:pic>
      <p:pic>
        <p:nvPicPr>
          <p:cNvPr id="182" name="Google Shape;182;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7397075" y="3538975"/>
            <a:ext cx="2142824" cy="1142225"/>
          </a:xfrm>
          <a:prstGeom prst="rect">
            <a:avLst/>
          </a:prstGeom>
          <a:noFill/>
          <a:ln>
            <a:noFill/>
          </a:ln>
        </p:spPr>
      </p:pic>
      <p:pic>
        <p:nvPicPr>
          <p:cNvPr id="183" name="Google Shape;183;p16"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title="Ella's Superhero Workout - WheelPower Workouts for Young People (Primary)">
            <a:hlinkClick r:id="rId17"/>
          </p:cNvPr>
          <p:cNvPicPr preferRelativeResize="0"/>
          <p:nvPr/>
        </p:nvPicPr>
        <p:blipFill>
          <a:blip r:embed="rId18">
            <a:alphaModFix/>
          </a:blip>
          <a:stretch>
            <a:fillRect/>
          </a:stretch>
        </p:blipFill>
        <p:spPr>
          <a:xfrm>
            <a:off x="9782550" y="3538975"/>
            <a:ext cx="2032726" cy="1142225"/>
          </a:xfrm>
          <a:prstGeom prst="rect">
            <a:avLst/>
          </a:prstGeom>
          <a:noFill/>
          <a:ln>
            <a:noFill/>
          </a:ln>
        </p:spPr>
      </p:pic>
      <p:pic>
        <p:nvPicPr>
          <p:cNvPr id="184" name="Google Shape;184;p16" descr="Test your sporting knowledge with this WheelPower Workout from Ella!&#10;&#10;In this 20 minute session we will be performing a variety of different sporting moves, but will you be able to guess which sport they will be? To take part in this workout you will need the follows equipment: a broom or a pole, and also something that you can use as a weight, for example, tins of soup or baked beans!&#10;&#10;Suitable for ages 12 to 17 years old." title="Ella's Guess the Sport Workout - WheelPower Workouts for Young People (Secondary)">
            <a:hlinkClick r:id="rId19"/>
          </p:cNvPr>
          <p:cNvPicPr preferRelativeResize="0"/>
          <p:nvPr/>
        </p:nvPicPr>
        <p:blipFill>
          <a:blip r:embed="rId20">
            <a:alphaModFix/>
          </a:blip>
          <a:stretch>
            <a:fillRect/>
          </a:stretch>
        </p:blipFill>
        <p:spPr>
          <a:xfrm>
            <a:off x="365763" y="5011138"/>
            <a:ext cx="1985900" cy="1142225"/>
          </a:xfrm>
          <a:prstGeom prst="rect">
            <a:avLst/>
          </a:prstGeom>
          <a:noFill/>
          <a:ln>
            <a:noFill/>
          </a:ln>
        </p:spPr>
      </p:pic>
      <p:sp>
        <p:nvSpPr>
          <p:cNvPr id="185" name="Google Shape;185;p16"/>
          <p:cNvSpPr txBox="1"/>
          <p:nvPr/>
        </p:nvSpPr>
        <p:spPr>
          <a:xfrm>
            <a:off x="370908" y="6208629"/>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Guess The Sport</a:t>
            </a:r>
            <a:endParaRPr/>
          </a:p>
        </p:txBody>
      </p:sp>
      <p:sp>
        <p:nvSpPr>
          <p:cNvPr id="186" name="Google Shape;186;p16"/>
          <p:cNvSpPr txBox="1"/>
          <p:nvPr/>
        </p:nvSpPr>
        <p:spPr>
          <a:xfrm>
            <a:off x="2724204" y="6198826"/>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Aeroplane Workout</a:t>
            </a:r>
            <a:endParaRPr/>
          </a:p>
        </p:txBody>
      </p:sp>
      <p:sp>
        <p:nvSpPr>
          <p:cNvPr id="187" name="Google Shape;187;p16"/>
          <p:cNvSpPr txBox="1"/>
          <p:nvPr/>
        </p:nvSpPr>
        <p:spPr>
          <a:xfrm>
            <a:off x="5077500" y="6192714"/>
            <a:ext cx="2189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Adapted Yoga 1</a:t>
            </a:r>
            <a:endParaRPr/>
          </a:p>
        </p:txBody>
      </p:sp>
      <p:sp>
        <p:nvSpPr>
          <p:cNvPr id="188" name="Google Shape;188;p16"/>
          <p:cNvSpPr txBox="1"/>
          <p:nvPr/>
        </p:nvSpPr>
        <p:spPr>
          <a:xfrm>
            <a:off x="9726942" y="6208629"/>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3</a:t>
            </a:r>
            <a:endParaRPr/>
          </a:p>
        </p:txBody>
      </p:sp>
      <p:sp>
        <p:nvSpPr>
          <p:cNvPr id="189" name="Google Shape;189;p16"/>
          <p:cNvSpPr txBox="1"/>
          <p:nvPr/>
        </p:nvSpPr>
        <p:spPr>
          <a:xfrm>
            <a:off x="7402219" y="6208625"/>
            <a:ext cx="218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lt1"/>
                </a:solidFill>
                <a:latin typeface="Century Gothic"/>
                <a:ea typeface="Century Gothic"/>
                <a:cs typeface="Century Gothic"/>
                <a:sym typeface="Century Gothic"/>
              </a:rPr>
              <a:t>Adapted Yoga 2</a:t>
            </a:r>
            <a:endParaRPr/>
          </a:p>
        </p:txBody>
      </p:sp>
      <p:pic>
        <p:nvPicPr>
          <p:cNvPr id="190" name="Google Shape;190;p16" descr="Spread those wings and reach for the skies for this WheelPower Workout with Ella! &#10;&#10;In this session we celebrate the aeroplane and how amazing it feels to fly. During this 20 minute workout we will be performing a variety of different sporting moves and absolutely no equipment is needed to enjoy this session.  &#10;&#10;Suitable for ages 12 to 17 years old." title="Ella's Aeroplane Workout - WheelPower Workout for Young People (Secondary)">
            <a:hlinkClick r:id="rId21"/>
          </p:cNvPr>
          <p:cNvPicPr preferRelativeResize="0"/>
          <p:nvPr/>
        </p:nvPicPr>
        <p:blipFill>
          <a:blip r:embed="rId22">
            <a:alphaModFix/>
          </a:blip>
          <a:stretch>
            <a:fillRect/>
          </a:stretch>
        </p:blipFill>
        <p:spPr>
          <a:xfrm>
            <a:off x="2698200" y="4955875"/>
            <a:ext cx="2032750" cy="1252750"/>
          </a:xfrm>
          <a:prstGeom prst="rect">
            <a:avLst/>
          </a:prstGeom>
          <a:noFill/>
          <a:ln>
            <a:noFill/>
          </a:ln>
        </p:spPr>
      </p:pic>
      <p:pic>
        <p:nvPicPr>
          <p:cNvPr id="191" name="Google Shape;191;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1">
            <a:hlinkClick r:id="rId23"/>
          </p:cNvPr>
          <p:cNvPicPr preferRelativeResize="0"/>
          <p:nvPr/>
        </p:nvPicPr>
        <p:blipFill>
          <a:blip r:embed="rId24">
            <a:alphaModFix/>
          </a:blip>
          <a:stretch>
            <a:fillRect/>
          </a:stretch>
        </p:blipFill>
        <p:spPr>
          <a:xfrm>
            <a:off x="5031775" y="4955875"/>
            <a:ext cx="2189700" cy="1252750"/>
          </a:xfrm>
          <a:prstGeom prst="rect">
            <a:avLst/>
          </a:prstGeom>
          <a:noFill/>
          <a:ln>
            <a:noFill/>
          </a:ln>
        </p:spPr>
      </p:pic>
      <p:pic>
        <p:nvPicPr>
          <p:cNvPr id="192" name="Google Shape;192;p16"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title="Adaptive Yoga with Nina Class 2">
            <a:hlinkClick r:id="rId25"/>
          </p:cNvPr>
          <p:cNvPicPr preferRelativeResize="0"/>
          <p:nvPr/>
        </p:nvPicPr>
        <p:blipFill>
          <a:blip r:embed="rId26">
            <a:alphaModFix/>
          </a:blip>
          <a:stretch>
            <a:fillRect/>
          </a:stretch>
        </p:blipFill>
        <p:spPr>
          <a:xfrm>
            <a:off x="7466388" y="4955875"/>
            <a:ext cx="2032775" cy="1252750"/>
          </a:xfrm>
          <a:prstGeom prst="rect">
            <a:avLst/>
          </a:prstGeom>
          <a:noFill/>
          <a:ln>
            <a:noFill/>
          </a:ln>
        </p:spPr>
      </p:pic>
      <p:pic>
        <p:nvPicPr>
          <p:cNvPr id="193" name="Google Shape;193;p16" descr="This video demonstrates yoga practised out of the wheelchair and mainly incorporates stretches for the lower body with the addition of some movement for the upper body and trunk.&#10;&#10;&#10;It is very easy for tightness to develop in the lower body when using a wheelchair long-term so maintaining range of movement is important.&#10;&#10;&#10;These stretches can be practised on a bed and you will need a pillow or two plus a strap if you have one available (a thin towel could be used instead)." title="Adaptive Yoga with Nina - Class 3">
            <a:hlinkClick r:id="rId27"/>
          </p:cNvPr>
          <p:cNvPicPr preferRelativeResize="0"/>
          <p:nvPr/>
        </p:nvPicPr>
        <p:blipFill>
          <a:blip r:embed="rId28">
            <a:alphaModFix/>
          </a:blip>
          <a:stretch>
            <a:fillRect/>
          </a:stretch>
        </p:blipFill>
        <p:spPr>
          <a:xfrm>
            <a:off x="9772675" y="4955875"/>
            <a:ext cx="2032724" cy="125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7" descr="Tiredness.  Dr Ranj isn’t surprised that Riz feels so tired because he doesn’t sleep for long and doesn’t eat very healthy food, then Nurse Morag and the Healthy Helpers put together a balanced diet jigsaw.&#10;Get Well Soon is a show based on children's experiences of going to the doctor. It features five loveable puppet characters that come in to visit the doctor, and through them children get to learn about common health issues.&#10;&#10;The show is presented by real-life paediatrician Dr Ranj Singh. He helps children to understand how illnesses affect our bodies and to understand a visit to the doctor can help explain symptoms and be the first step to getting better. Each episode sees Dr Ranj open up his surgery to a different child puppet. They are Deep, who is shy and bashful; the inquisitive Riz; Kiwa with her charming self-confidence; boisterous Jobi; and finally sweet Petal.&#10;&#10;The puppets display different symptoms, allowing Dr Ranj, with the help of his assistant Morag Calder, to explore and explain 30 of the most common childhood illnesses, injuries and general ailments, from asthma to chickenpox; food allergies to hiccups.&#10;&#10;Get Well Soon will educate and enlighten children, help allay fears and provide positive health-related messages to children and their parents.&#10;&#10;Find out more about Get Well Soon here:&#10;http://www.kindleentertainment.co.uk/productions&#10;&#10;Don't forget to Subscribe, Like &amp; Share!" title="Why Do We Need To Sleep And Eat Healthy? - Get Well Soon">
            <a:hlinkClick r:id="rId3"/>
          </p:cNvPr>
          <p:cNvPicPr preferRelativeResize="0"/>
          <p:nvPr/>
        </p:nvPicPr>
        <p:blipFill>
          <a:blip r:embed="rId4">
            <a:alphaModFix/>
          </a:blip>
          <a:stretch>
            <a:fillRect/>
          </a:stretch>
        </p:blipFill>
        <p:spPr>
          <a:xfrm>
            <a:off x="499050" y="1862212"/>
            <a:ext cx="1955225" cy="1468275"/>
          </a:xfrm>
          <a:prstGeom prst="rect">
            <a:avLst/>
          </a:prstGeom>
          <a:noFill/>
          <a:ln>
            <a:noFill/>
          </a:ln>
        </p:spPr>
      </p:pic>
      <p:sp>
        <p:nvSpPr>
          <p:cNvPr id="199" name="Google Shape;199;p17"/>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00" name="Google Shape;200;p17"/>
          <p:cNvSpPr/>
          <p:nvPr/>
        </p:nvSpPr>
        <p:spPr>
          <a:xfrm>
            <a:off x="499038" y="3327279"/>
            <a:ext cx="141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Our bodies</a:t>
            </a:r>
            <a:endParaRPr sz="1800" b="1">
              <a:solidFill>
                <a:schemeClr val="lt1"/>
              </a:solidFill>
              <a:latin typeface="Calibri"/>
              <a:ea typeface="Calibri"/>
              <a:cs typeface="Calibri"/>
              <a:sym typeface="Calibri"/>
            </a:endParaRPr>
          </a:p>
        </p:txBody>
      </p:sp>
      <p:sp>
        <p:nvSpPr>
          <p:cNvPr id="201" name="Google Shape;201;p17"/>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202" name="Google Shape;202;p17" descr="A drawing of a cartoon character&#10;&#10;Description automatically generated">
            <a:hlinkClick r:id="rId5"/>
          </p:cNvPr>
          <p:cNvPicPr preferRelativeResize="0"/>
          <p:nvPr/>
        </p:nvPicPr>
        <p:blipFill rotWithShape="1">
          <a:blip r:embed="rId6">
            <a:alphaModFix/>
          </a:blip>
          <a:srcRect b="8592"/>
          <a:stretch/>
        </p:blipFill>
        <p:spPr>
          <a:xfrm>
            <a:off x="7415935" y="3705922"/>
            <a:ext cx="2165573" cy="1132543"/>
          </a:xfrm>
          <a:prstGeom prst="rect">
            <a:avLst/>
          </a:prstGeom>
          <a:noFill/>
          <a:ln>
            <a:noFill/>
          </a:ln>
        </p:spPr>
      </p:pic>
      <p:pic>
        <p:nvPicPr>
          <p:cNvPr id="203" name="Google Shape;203;p17" descr="A picture containing food&#10;&#10;Description automatically generated">
            <a:hlinkClick r:id="rId7"/>
          </p:cNvPr>
          <p:cNvPicPr preferRelativeResize="0"/>
          <p:nvPr/>
        </p:nvPicPr>
        <p:blipFill rotWithShape="1">
          <a:blip r:embed="rId8">
            <a:alphaModFix/>
          </a:blip>
          <a:srcRect l="3044" t="4780"/>
          <a:stretch/>
        </p:blipFill>
        <p:spPr>
          <a:xfrm>
            <a:off x="2790098" y="3715645"/>
            <a:ext cx="2032770" cy="1132543"/>
          </a:xfrm>
          <a:prstGeom prst="rect">
            <a:avLst/>
          </a:prstGeom>
          <a:noFill/>
          <a:ln>
            <a:noFill/>
          </a:ln>
        </p:spPr>
      </p:pic>
      <p:pic>
        <p:nvPicPr>
          <p:cNvPr id="204" name="Google Shape;204;p17" descr="A picture containing drawing, light&#10;&#10;Description automatically generated">
            <a:hlinkClick r:id="rId9"/>
          </p:cNvPr>
          <p:cNvPicPr preferRelativeResize="0"/>
          <p:nvPr/>
        </p:nvPicPr>
        <p:blipFill rotWithShape="1">
          <a:blip r:embed="rId10">
            <a:alphaModFix/>
          </a:blip>
          <a:srcRect/>
          <a:stretch/>
        </p:blipFill>
        <p:spPr>
          <a:xfrm>
            <a:off x="499060" y="3705922"/>
            <a:ext cx="2032770" cy="1132543"/>
          </a:xfrm>
          <a:prstGeom prst="rect">
            <a:avLst/>
          </a:prstGeom>
          <a:noFill/>
          <a:ln>
            <a:noFill/>
          </a:ln>
        </p:spPr>
      </p:pic>
      <p:pic>
        <p:nvPicPr>
          <p:cNvPr id="205" name="Google Shape;205;p17" descr="A close up of a sign&#10;&#10;Description automatically generated">
            <a:hlinkClick r:id="rId11"/>
          </p:cNvPr>
          <p:cNvPicPr preferRelativeResize="0"/>
          <p:nvPr/>
        </p:nvPicPr>
        <p:blipFill rotWithShape="1">
          <a:blip r:embed="rId12">
            <a:alphaModFix/>
          </a:blip>
          <a:srcRect/>
          <a:stretch/>
        </p:blipFill>
        <p:spPr>
          <a:xfrm>
            <a:off x="499060" y="5203662"/>
            <a:ext cx="2032770" cy="1142223"/>
          </a:xfrm>
          <a:prstGeom prst="rect">
            <a:avLst/>
          </a:prstGeom>
          <a:noFill/>
          <a:ln>
            <a:noFill/>
          </a:ln>
        </p:spPr>
      </p:pic>
      <p:pic>
        <p:nvPicPr>
          <p:cNvPr id="206" name="Google Shape;206;p17" descr="A close up of a sign&#10;&#10;Description automatically generated">
            <a:hlinkClick r:id="rId13"/>
          </p:cNvPr>
          <p:cNvPicPr preferRelativeResize="0"/>
          <p:nvPr/>
        </p:nvPicPr>
        <p:blipFill rotWithShape="1">
          <a:blip r:embed="rId14">
            <a:alphaModFix/>
          </a:blip>
          <a:srcRect/>
          <a:stretch/>
        </p:blipFill>
        <p:spPr>
          <a:xfrm>
            <a:off x="2790098" y="5203662"/>
            <a:ext cx="2032770" cy="1151903"/>
          </a:xfrm>
          <a:prstGeom prst="rect">
            <a:avLst/>
          </a:prstGeom>
          <a:noFill/>
          <a:ln>
            <a:noFill/>
          </a:ln>
        </p:spPr>
      </p:pic>
      <p:pic>
        <p:nvPicPr>
          <p:cNvPr id="207" name="Google Shape;207;p17" descr="A close up of a sign&#10;&#10;Description automatically generated">
            <a:hlinkClick r:id="rId15"/>
          </p:cNvPr>
          <p:cNvPicPr preferRelativeResize="0"/>
          <p:nvPr/>
        </p:nvPicPr>
        <p:blipFill rotWithShape="1">
          <a:blip r:embed="rId16">
            <a:alphaModFix/>
          </a:blip>
          <a:srcRect/>
          <a:stretch/>
        </p:blipFill>
        <p:spPr>
          <a:xfrm>
            <a:off x="5081136" y="5203662"/>
            <a:ext cx="2048981" cy="1155586"/>
          </a:xfrm>
          <a:prstGeom prst="rect">
            <a:avLst/>
          </a:prstGeom>
          <a:noFill/>
          <a:ln>
            <a:noFill/>
          </a:ln>
        </p:spPr>
      </p:pic>
      <p:pic>
        <p:nvPicPr>
          <p:cNvPr id="208" name="Google Shape;208;p17" descr="A close up of a sign&#10;&#10;Description automatically generated">
            <a:hlinkClick r:id="rId17"/>
          </p:cNvPr>
          <p:cNvPicPr preferRelativeResize="0"/>
          <p:nvPr/>
        </p:nvPicPr>
        <p:blipFill rotWithShape="1">
          <a:blip r:embed="rId18">
            <a:alphaModFix/>
          </a:blip>
          <a:srcRect/>
          <a:stretch/>
        </p:blipFill>
        <p:spPr>
          <a:xfrm>
            <a:off x="5082370" y="3651412"/>
            <a:ext cx="2074064" cy="1159903"/>
          </a:xfrm>
          <a:prstGeom prst="rect">
            <a:avLst/>
          </a:prstGeom>
          <a:noFill/>
          <a:ln>
            <a:noFill/>
          </a:ln>
        </p:spPr>
      </p:pic>
      <p:sp>
        <p:nvSpPr>
          <p:cNvPr id="209" name="Google Shape;209;p17"/>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Healthy eating</a:t>
            </a:r>
            <a:endParaRPr sz="1800" b="1">
              <a:solidFill>
                <a:schemeClr val="lt1"/>
              </a:solidFill>
              <a:latin typeface="Calibri"/>
              <a:ea typeface="Calibri"/>
              <a:cs typeface="Calibri"/>
              <a:sym typeface="Calibri"/>
            </a:endParaRPr>
          </a:p>
        </p:txBody>
      </p:sp>
      <p:pic>
        <p:nvPicPr>
          <p:cNvPr id="210" name="Google Shape;210;p17" descr="A picture containing umbrella, drawing&#10;&#10;Description automatically generated">
            <a:hlinkClick r:id="rId19"/>
          </p:cNvPr>
          <p:cNvPicPr preferRelativeResize="0"/>
          <p:nvPr/>
        </p:nvPicPr>
        <p:blipFill rotWithShape="1">
          <a:blip r:embed="rId20">
            <a:alphaModFix/>
          </a:blip>
          <a:srcRect r="2912"/>
          <a:stretch/>
        </p:blipFill>
        <p:spPr>
          <a:xfrm>
            <a:off x="2712562" y="2022071"/>
            <a:ext cx="2032770" cy="1141099"/>
          </a:xfrm>
          <a:prstGeom prst="rect">
            <a:avLst/>
          </a:prstGeom>
          <a:noFill/>
          <a:ln>
            <a:noFill/>
          </a:ln>
        </p:spPr>
      </p:pic>
      <p:pic>
        <p:nvPicPr>
          <p:cNvPr id="211" name="Google Shape;211;p17" descr="A close up of a sign&#10;&#10;Description automatically generated">
            <a:hlinkClick r:id="rId21"/>
          </p:cNvPr>
          <p:cNvPicPr preferRelativeResize="0"/>
          <p:nvPr/>
        </p:nvPicPr>
        <p:blipFill rotWithShape="1">
          <a:blip r:embed="rId22">
            <a:alphaModFix/>
          </a:blip>
          <a:srcRect/>
          <a:stretch/>
        </p:blipFill>
        <p:spPr>
          <a:xfrm>
            <a:off x="5003599" y="2017184"/>
            <a:ext cx="2048981" cy="1141099"/>
          </a:xfrm>
          <a:prstGeom prst="rect">
            <a:avLst/>
          </a:prstGeom>
          <a:noFill/>
          <a:ln>
            <a:noFill/>
          </a:ln>
        </p:spPr>
      </p:pic>
      <p:pic>
        <p:nvPicPr>
          <p:cNvPr id="212" name="Google Shape;212;p17" descr="A close up of a sign&#10;&#10;Description automatically generated">
            <a:hlinkClick r:id="rId23"/>
          </p:cNvPr>
          <p:cNvPicPr preferRelativeResize="0"/>
          <p:nvPr/>
        </p:nvPicPr>
        <p:blipFill rotWithShape="1">
          <a:blip r:embed="rId24">
            <a:alphaModFix/>
          </a:blip>
          <a:srcRect/>
          <a:stretch/>
        </p:blipFill>
        <p:spPr>
          <a:xfrm>
            <a:off x="7310847" y="2015138"/>
            <a:ext cx="2165573" cy="1192380"/>
          </a:xfrm>
          <a:prstGeom prst="rect">
            <a:avLst/>
          </a:prstGeom>
          <a:noFill/>
          <a:ln>
            <a:noFill/>
          </a:ln>
        </p:spPr>
      </p:pic>
      <p:pic>
        <p:nvPicPr>
          <p:cNvPr id="213" name="Google Shape;213;p17" descr="A picture containing table, computer, laptop, sitting&#10;&#10;Description automatically generated">
            <a:hlinkClick r:id="rId25"/>
          </p:cNvPr>
          <p:cNvPicPr preferRelativeResize="0"/>
          <p:nvPr/>
        </p:nvPicPr>
        <p:blipFill rotWithShape="1">
          <a:blip r:embed="rId26">
            <a:alphaModFix/>
          </a:blip>
          <a:srcRect/>
          <a:stretch/>
        </p:blipFill>
        <p:spPr>
          <a:xfrm>
            <a:off x="9734688" y="2022071"/>
            <a:ext cx="2082392" cy="1164439"/>
          </a:xfrm>
          <a:prstGeom prst="rect">
            <a:avLst/>
          </a:prstGeom>
          <a:noFill/>
          <a:ln>
            <a:noFill/>
          </a:ln>
        </p:spPr>
      </p:pic>
      <p:pic>
        <p:nvPicPr>
          <p:cNvPr id="214" name="Google Shape;214;p17">
            <a:hlinkClick r:id="rId27"/>
          </p:cNvPr>
          <p:cNvPicPr preferRelativeResize="0"/>
          <p:nvPr/>
        </p:nvPicPr>
        <p:blipFill rotWithShape="1">
          <a:blip r:embed="rId28">
            <a:alphaModFix/>
          </a:blip>
          <a:srcRect/>
          <a:stretch/>
        </p:blipFill>
        <p:spPr>
          <a:xfrm>
            <a:off x="7388384" y="5203662"/>
            <a:ext cx="2076531" cy="1141600"/>
          </a:xfrm>
          <a:prstGeom prst="rect">
            <a:avLst/>
          </a:prstGeom>
          <a:noFill/>
          <a:ln>
            <a:noFill/>
          </a:ln>
        </p:spPr>
      </p:pic>
      <p:pic>
        <p:nvPicPr>
          <p:cNvPr id="215" name="Google Shape;215;p17" descr="http://www.youtube.com/user/EnglishSingsing9&#10;Kids vocabulary - Body - parts of body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Body --&#10;&#10;This is my body. This is my body. &#10;Huh?&#10;Let’s listen and move your body. Are you ready?&#10;Hmm~~ OK! I’m ready!&#10;&#10;Touch your head.&#10;head&#10;head&#10;&#10;Grab your hair. &#10;hair&#10;hair&#10;&#10;Touch your ears. &#10;ears&#10;ears&#10;&#10;Touch your eyes. &#10;&#10;eyes&#10;eyes&#10;&#10;Touch your nose. &#10;nose&#10;nose&#10;&#10;Open your mouth. &#10;mouth&#10;mouth&#10;Open more~~&#10;&#10;Click your teeth. &#10;teeth&#10;teeth&#10;&#10;Stick out your tongue. &#10;tongue&#10;tongue&#10;&#10;Bend your neck. &#10;neck&#10;neck&#10;&#10;Shake your shoulders. &#10;shoulders&#10;shoulders&#10;&#10;Touch your stomach. &#10;stomach&#10;stomach&#10;OK. Great! &#10;yeah!&#10;&#10;Wiggle your hips.&#10;hips&#10;hips&#10;&#10;Shake your arms.&#10;arms&#10;arms&#10;&#10;Shake your hands. &#10;hands&#10;hands&#10;&#10;Shake your legs. &#10;legs&#10;legs&#10;&#10;Touch your feet.&#10;feet&#10;feet&#10;&#10;Perfect! It’s all over!&#10;Yeah!&#10;&#10;Thanks for checking out the &quot;English Singsing&quot;.&#10;© Amanta Inc." title="Kids vocabulary - Body - parts of the body - Learn English for kids - English educational video">
            <a:hlinkClick r:id="rId29"/>
          </p:cNvPr>
          <p:cNvPicPr preferRelativeResize="0"/>
          <p:nvPr/>
        </p:nvPicPr>
        <p:blipFill>
          <a:blip r:embed="rId30">
            <a:alphaModFix/>
          </a:blip>
          <a:stretch>
            <a:fillRect/>
          </a:stretch>
        </p:blipFill>
        <p:spPr>
          <a:xfrm>
            <a:off x="9892812" y="3504850"/>
            <a:ext cx="2076526" cy="1586350"/>
          </a:xfrm>
          <a:prstGeom prst="rect">
            <a:avLst/>
          </a:prstGeom>
          <a:noFill/>
          <a:ln>
            <a:noFill/>
          </a:ln>
        </p:spPr>
      </p:pic>
      <p:pic>
        <p:nvPicPr>
          <p:cNvPr id="216" name="Google Shape;216;p17" descr="Are you stuck inside due to bad weather or some kind of epidemic? No worries! You can stay fit and healthy with Miss Linky! Follow Miss Linky in this easy workout video for children. Remember to drink lots of water and take a rest when you need to. Have fun!&#10;&#10;Visit Miss Linky's shop, for cool artwork on awesome products!&#10;https://www.redbubble.com/people/MissLinky/shop?asc=u" title="Exercise for Kids | Indoor Workout for Children | No Equipment PE lesson for Kids">
            <a:hlinkClick r:id="rId31"/>
          </p:cNvPr>
          <p:cNvPicPr preferRelativeResize="0"/>
          <p:nvPr/>
        </p:nvPicPr>
        <p:blipFill>
          <a:blip r:embed="rId32">
            <a:alphaModFix/>
          </a:blip>
          <a:stretch>
            <a:fillRect/>
          </a:stretch>
        </p:blipFill>
        <p:spPr>
          <a:xfrm>
            <a:off x="9892800" y="5013675"/>
            <a:ext cx="2082376" cy="15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p:nvPr/>
        </p:nvSpPr>
        <p:spPr>
          <a:xfrm>
            <a:off x="334323" y="233334"/>
            <a:ext cx="2924198" cy="1015663"/>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22" name="Google Shape;222;p18"/>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23" name="Google Shape;223;p18"/>
          <p:cNvSpPr/>
          <p:nvPr/>
        </p:nvSpPr>
        <p:spPr>
          <a:xfrm>
            <a:off x="374925" y="1647850"/>
            <a:ext cx="3170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James Sutliffe Fitness</a:t>
            </a:r>
            <a:endParaRPr sz="1800" b="1">
              <a:solidFill>
                <a:schemeClr val="lt1"/>
              </a:solidFill>
              <a:latin typeface="Calibri"/>
              <a:ea typeface="Calibri"/>
              <a:cs typeface="Calibri"/>
              <a:sym typeface="Calibri"/>
            </a:endParaRPr>
          </a:p>
        </p:txBody>
      </p:sp>
      <p:pic>
        <p:nvPicPr>
          <p:cNvPr id="224" name="Google Shape;224;p18" descr="I've just posted a cardio workout for my Matt Hampson clients. BUT anyone can do it 👌🏻&#10;•&#10;Here’s a 10 mins cardio workout to get the heart rate going and blood pumping around the body. All you need is a light pole, long brush etc. There are 6 exercises in total. 30 secs each exercise and move along, until 10 mins are up&#10;•&#10;1. Push outs &#10;2. Push-ups &#10;3. Outs and ups &#10;4. Paddle right &#10;5. Paddle left &#10;6. Paddle left and right&#10;•&#10;Then back to the start. Easy as that. Save it and give it a go 💪🏻 &#10;&#10;#Fitness #training #cardio #workout #wheelchairworkout #inspiration #wheelchair #positivity #inspire #personaltrainer #coach #disabilitycoach&#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Cardio Workout For Wheelchair Users Or Anyone In General">
            <a:hlinkClick r:id="rId3"/>
          </p:cNvPr>
          <p:cNvPicPr preferRelativeResize="0"/>
          <p:nvPr/>
        </p:nvPicPr>
        <p:blipFill>
          <a:blip r:embed="rId4">
            <a:alphaModFix/>
          </a:blip>
          <a:stretch>
            <a:fillRect/>
          </a:stretch>
        </p:blipFill>
        <p:spPr>
          <a:xfrm>
            <a:off x="439075" y="2056550"/>
            <a:ext cx="1940500" cy="1132550"/>
          </a:xfrm>
          <a:prstGeom prst="rect">
            <a:avLst/>
          </a:prstGeom>
          <a:noFill/>
          <a:ln>
            <a:noFill/>
          </a:ln>
        </p:spPr>
      </p:pic>
      <p:sp>
        <p:nvSpPr>
          <p:cNvPr id="225" name="Google Shape;225;p18"/>
          <p:cNvSpPr txBox="1"/>
          <p:nvPr/>
        </p:nvSpPr>
        <p:spPr>
          <a:xfrm>
            <a:off x="4391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Cardio</a:t>
            </a:r>
            <a:endParaRPr/>
          </a:p>
        </p:txBody>
      </p:sp>
      <p:sp>
        <p:nvSpPr>
          <p:cNvPr id="226" name="Google Shape;226;p18"/>
          <p:cNvSpPr txBox="1"/>
          <p:nvPr/>
        </p:nvSpPr>
        <p:spPr>
          <a:xfrm>
            <a:off x="2637826" y="3210588"/>
            <a:ext cx="19404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Core</a:t>
            </a:r>
            <a:endParaRPr/>
          </a:p>
        </p:txBody>
      </p:sp>
      <p:pic>
        <p:nvPicPr>
          <p:cNvPr id="227" name="Google Shape;227;p18" descr="I’ve just done a abs/core work out 💪🏻 for my clients at the Matt Hampson Foundation but anyone can do it 👌🏼&#10;•&#10;Sit on the edge of your chair, no support behind. Make it as hard as possible. All you need is a medicine ball or barbell or a barbell plate. Through the work out keep your core and abs tight&#10;•&#10;1. Straight up and down, 3 sets - 15reps, 1-minute rest between each set. &#10;2. Turning to the right, 3 sets - 15reps, 1-minute rest between each set. &#10;3. Turning to the left, 3 sets - 15reps, 1-minute rest between each set. &#10;4. Russian twists, 3 sets - 30reps, 1-minute rest between each set. &#10;5. The figure of eight, 3 sets - 15reps, 1-minute rest between each set.&#10;•&#10;Save and share it. Encourage people who need it most. More importantly, give it a go yourself 💪🏼&#10;It Good luck 🙏🏻😁 #abs #core #workout #personaltrainer #inspiration #invisibleillness #dystonia #rolemodel #muscle #wheelchair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Abs/Core Workout For Wheelchair Users Or Anyone In General">
            <a:hlinkClick r:id="rId5"/>
          </p:cNvPr>
          <p:cNvPicPr preferRelativeResize="0"/>
          <p:nvPr/>
        </p:nvPicPr>
        <p:blipFill>
          <a:blip r:embed="rId6">
            <a:alphaModFix/>
          </a:blip>
          <a:stretch>
            <a:fillRect/>
          </a:stretch>
        </p:blipFill>
        <p:spPr>
          <a:xfrm>
            <a:off x="2684013" y="2029625"/>
            <a:ext cx="1940400" cy="1151925"/>
          </a:xfrm>
          <a:prstGeom prst="rect">
            <a:avLst/>
          </a:prstGeom>
          <a:noFill/>
          <a:ln>
            <a:noFill/>
          </a:ln>
        </p:spPr>
      </p:pic>
      <p:pic>
        <p:nvPicPr>
          <p:cNvPr id="228" name="Google Shape;228;p18" descr="NEW, wheelchair and disability friendly upper body workout 💪🏻&#10;•&#10;All you need is dumbbells or just two objects, the same weight. The workout includes 5 Exercises, 15 reps each exercise, 30 secs rest, then move onto next exercise. 5 rounds&#10;•&#10;1. Incline chest press &#10;2. Around the worlds for shoulders 3. Bent over rows &#10;4. Bicep curls &#10;5. Bent over flys for rear delts&#10;•&#10;Save it, give it a go or tag someone who would benefit from this workout. Any questions issues or thoughts. Let me know. Good luck 😁&#10;&#10;#wheelchairworkout #disabilityworkout #training #disabilitycoach #personaltrainer #inspiration #rolemodel &#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New Wheelchair and Disability Friendly Upper Body Workout">
            <a:hlinkClick r:id="rId7"/>
          </p:cNvPr>
          <p:cNvPicPr preferRelativeResize="0"/>
          <p:nvPr/>
        </p:nvPicPr>
        <p:blipFill>
          <a:blip r:embed="rId8">
            <a:alphaModFix/>
          </a:blip>
          <a:stretch>
            <a:fillRect/>
          </a:stretch>
        </p:blipFill>
        <p:spPr>
          <a:xfrm>
            <a:off x="5125800" y="2055175"/>
            <a:ext cx="1940400" cy="1151925"/>
          </a:xfrm>
          <a:prstGeom prst="rect">
            <a:avLst/>
          </a:prstGeom>
          <a:noFill/>
          <a:ln>
            <a:noFill/>
          </a:ln>
        </p:spPr>
      </p:pic>
      <p:sp>
        <p:nvSpPr>
          <p:cNvPr id="229" name="Google Shape;229;p18"/>
          <p:cNvSpPr txBox="1"/>
          <p:nvPr/>
        </p:nvSpPr>
        <p:spPr>
          <a:xfrm>
            <a:off x="5125800"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Upper-body Workout</a:t>
            </a:r>
            <a:endParaRPr/>
          </a:p>
        </p:txBody>
      </p:sp>
      <p:pic>
        <p:nvPicPr>
          <p:cNvPr id="230" name="Google Shape;230;p18" descr="𝐍𝐄𝐖 𝐖𝐇𝐄𝐄𝐋𝐂𝐇𝐀𝐈𝐑 &amp; 𝐃𝐈𝐒𝐀𝐁𝐈𝐋𝐈𝐓𝐘 𝐅𝐑𝐈𝐄𝐍𝐃𝐋𝐘 𝐇𝐈𝐈𝐓 𝐂𝐀𝐑𝐃𝐈𝐎 𝐖𝐎𝐑𝐊𝐎𝐔𝐓 ♿️&#10;•&#10;Good workout for a Monday. Getting that heart rate going and blood pumping around the body. Good start to the week 👌🏻&#10;•&#10;The workout is nearly suitable for all disabilities &amp; injuries. If you can't do some of the workouts just put one in you can do from my previous videos. Or just drop me a message&#10;•&#10;It's around 17 minutes. Make sure you've got a timer to time the sets. A bottle of water near you to keep you hydrated. It's a tough one 🥵&#10;•&#10;It consists of 5 exercises. 30 seconds work out, 10 seconds rest between each set,  5 sets each exercise. Then move onto the next exercise. You can use dumbbells or just yourself.&#10;•&#10;1. Punch ups&#10;2. Hammer curls&#10;3. Russian Twists &#10;4. Side raises&#10;5. Punch outs&#10;•&#10;Good luck 😉. Please SHARE or TAG someone it would benefit ❤️&#10;&#10;#wheelchairworkout #fitness #home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𝐇𝐈𝐈𝐓 𝐂𝐀𝐑𝐃𝐈𝐎 𝐖𝐎𝐑𝐊𝐎𝐔𝐓 ♿️">
            <a:hlinkClick r:id="rId9"/>
          </p:cNvPr>
          <p:cNvPicPr preferRelativeResize="0"/>
          <p:nvPr/>
        </p:nvPicPr>
        <p:blipFill>
          <a:blip r:embed="rId10">
            <a:alphaModFix/>
          </a:blip>
          <a:stretch>
            <a:fillRect/>
          </a:stretch>
        </p:blipFill>
        <p:spPr>
          <a:xfrm>
            <a:off x="7376263" y="2034463"/>
            <a:ext cx="1940400" cy="1132550"/>
          </a:xfrm>
          <a:prstGeom prst="rect">
            <a:avLst/>
          </a:prstGeom>
          <a:noFill/>
          <a:ln>
            <a:noFill/>
          </a:ln>
        </p:spPr>
      </p:pic>
      <p:sp>
        <p:nvSpPr>
          <p:cNvPr id="231" name="Google Shape;231;p18"/>
          <p:cNvSpPr txBox="1"/>
          <p:nvPr/>
        </p:nvSpPr>
        <p:spPr>
          <a:xfrm>
            <a:off x="7402212" y="3179300"/>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HIIT</a:t>
            </a:r>
            <a:endParaRPr/>
          </a:p>
        </p:txBody>
      </p:sp>
      <p:pic>
        <p:nvPicPr>
          <p:cNvPr id="232" name="Google Shape;232;p18" descr="𝐍𝐄𝐖 𝐖𝐇𝐄𝐄𝐋𝐂𝐇𝐀𝐈𝐑 &amp; 𝐃𝐈𝐒𝐀𝐁𝐈𝐋𝐈𝐓𝐘 𝐅𝐑𝐈𝐄𝐍𝐃𝐋𝐘 𝐔𝐏𝐏𝐄𝐑𝐁𝐎𝐃𝐘 𝐖𝐎𝐑𝐊𝐎𝐔𝐓 ♿️🏋🏻‍♂️💪🏼&#10;•&#10;Here is my first SUBTITLED video. I listened 👂🏻 &amp; then delivered 😉. All my main feed videos will now be subtitled.&#10;•&#10;Some of the exercises may not be suitable for all disabilities &amp; injuries. If some are difficult just look back at my previous videos and adapt the workout to your needs. Make sure you are medically fit to do the workout &amp; you’ve got a bottle of water near you&#10;•&#10;The workout consists of 6 exercises. 5sets x 15reps each exercise. 45 seconds rest in between each set. Each rep is nicely slow &amp; controlled. Feel that burn 🔥Swipe left 👈 to see the whole workout&#10;•&#10;1. Bent Over Rows&#10;2. Incline Chest Press&#10;3. Shoulder Press &#10;4. Bicep Curls&#10;5. Overhead Extensions&#10;6. Figure Of Eights&#10;•&#10;Good luck 😉. Please SHARE or TAG someone it would benefit ❤️&#10;&#10;#WheelchairWorkout #HomeWorkout #Fitness&#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title="𝐖𝐇𝐄𝐄𝐋𝐂𝐇𝐀𝐈𝐑 &amp; 𝐃𝐈𝐒𝐀𝐁𝐈𝐋𝐈𝐓𝐘 𝐅𝐑𝐈𝐄𝐍𝐃𝐋𝐘 𝐔𝐏𝐏𝐄𝐑𝐁𝐎𝐃𝐘 𝐖𝐎𝐑𝐊𝐎𝐔𝐓 ♿️">
            <a:hlinkClick r:id="rId11"/>
          </p:cNvPr>
          <p:cNvPicPr preferRelativeResize="0"/>
          <p:nvPr/>
        </p:nvPicPr>
        <p:blipFill>
          <a:blip r:embed="rId12">
            <a:alphaModFix/>
          </a:blip>
          <a:stretch>
            <a:fillRect/>
          </a:stretch>
        </p:blipFill>
        <p:spPr>
          <a:xfrm>
            <a:off x="9780888" y="2064863"/>
            <a:ext cx="1940400" cy="1132550"/>
          </a:xfrm>
          <a:prstGeom prst="rect">
            <a:avLst/>
          </a:prstGeom>
          <a:noFill/>
          <a:ln>
            <a:noFill/>
          </a:ln>
        </p:spPr>
      </p:pic>
      <p:sp>
        <p:nvSpPr>
          <p:cNvPr id="233" name="Google Shape;233;p18"/>
          <p:cNvSpPr txBox="1"/>
          <p:nvPr/>
        </p:nvSpPr>
        <p:spPr>
          <a:xfrm>
            <a:off x="9812425" y="3179288"/>
            <a:ext cx="20742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chemeClr val="lt1"/>
                </a:solidFill>
                <a:latin typeface="Century Gothic"/>
                <a:ea typeface="Century Gothic"/>
                <a:cs typeface="Century Gothic"/>
                <a:sym typeface="Century Gothic"/>
              </a:rPr>
              <a:t>Wheelchair Workout</a:t>
            </a:r>
            <a:endParaRPr/>
          </a:p>
        </p:txBody>
      </p:sp>
      <p:sp>
        <p:nvSpPr>
          <p:cNvPr id="234" name="Google Shape;234;p18"/>
          <p:cNvSpPr/>
          <p:nvPr/>
        </p:nvSpPr>
        <p:spPr>
          <a:xfrm>
            <a:off x="368314" y="3539893"/>
            <a:ext cx="931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Dance</a:t>
            </a:r>
            <a:endParaRPr sz="1800" b="1">
              <a:solidFill>
                <a:schemeClr val="lt1"/>
              </a:solidFill>
              <a:latin typeface="Calibri"/>
              <a:ea typeface="Calibri"/>
              <a:cs typeface="Calibri"/>
              <a:sym typeface="Calibri"/>
            </a:endParaRPr>
          </a:p>
        </p:txBody>
      </p:sp>
      <p:pic>
        <p:nvPicPr>
          <p:cNvPr id="235" name="Google Shape;235;p18"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title="Trolls: Can't Stop The Feeling | GoNoodle">
            <a:hlinkClick r:id="rId13"/>
          </p:cNvPr>
          <p:cNvPicPr preferRelativeResize="0"/>
          <p:nvPr/>
        </p:nvPicPr>
        <p:blipFill>
          <a:blip r:embed="rId14">
            <a:alphaModFix/>
          </a:blip>
          <a:stretch>
            <a:fillRect/>
          </a:stretch>
        </p:blipFill>
        <p:spPr>
          <a:xfrm>
            <a:off x="414911" y="3947525"/>
            <a:ext cx="2067676" cy="1257900"/>
          </a:xfrm>
          <a:prstGeom prst="rect">
            <a:avLst/>
          </a:prstGeom>
          <a:noFill/>
          <a:ln>
            <a:noFill/>
          </a:ln>
        </p:spPr>
      </p:pic>
      <p:pic>
        <p:nvPicPr>
          <p:cNvPr id="236" name="Google Shape;236;p18" descr="First Lady Michelle Obama celebrated the 4th anniversary of the #LetsMove campaign by rocking out with @Mario Lopez at a Zumba Kids class! Here's a little #zumbakids inspiration to get your little ones moving. #letsmove #dancebreak #zumbakids" title="Zumba Kids">
            <a:hlinkClick r:id="rId15"/>
          </p:cNvPr>
          <p:cNvPicPr preferRelativeResize="0"/>
          <p:nvPr/>
        </p:nvPicPr>
        <p:blipFill>
          <a:blip r:embed="rId16">
            <a:alphaModFix/>
          </a:blip>
          <a:stretch>
            <a:fillRect/>
          </a:stretch>
        </p:blipFill>
        <p:spPr>
          <a:xfrm>
            <a:off x="2750188" y="3947525"/>
            <a:ext cx="2067676" cy="1257900"/>
          </a:xfrm>
          <a:prstGeom prst="rect">
            <a:avLst/>
          </a:prstGeom>
          <a:noFill/>
          <a:ln>
            <a:noFill/>
          </a:ln>
        </p:spPr>
      </p:pic>
      <p:pic>
        <p:nvPicPr>
          <p:cNvPr id="237" name="Google Shape;237;p18" descr="You can support me :  https://www.patreon.com/user?u=18764540&#10;&#10;This is my first ever Zumba kids group in Gargždai city and they are dancing only one month! So proud of them! Children are our future and this class is full of happiness and fun! &#10;Kids age is from 5 till 9 year.  So lets rock together with this super easy dance! :)&#10;Best greetings from Lithuania ;)" title="Zumba Kids (easy dance) - I like to move it">
            <a:hlinkClick r:id="rId17"/>
          </p:cNvPr>
          <p:cNvPicPr preferRelativeResize="0"/>
          <p:nvPr/>
        </p:nvPicPr>
        <p:blipFill>
          <a:blip r:embed="rId18">
            <a:alphaModFix/>
          </a:blip>
          <a:stretch>
            <a:fillRect/>
          </a:stretch>
        </p:blipFill>
        <p:spPr>
          <a:xfrm>
            <a:off x="5085463" y="3947525"/>
            <a:ext cx="2067674" cy="1257900"/>
          </a:xfrm>
          <a:prstGeom prst="rect">
            <a:avLst/>
          </a:prstGeom>
          <a:noFill/>
          <a:ln>
            <a:noFill/>
          </a:ln>
        </p:spPr>
      </p:pic>
      <p:pic>
        <p:nvPicPr>
          <p:cNvPr id="238" name="Google Shape;238;p18" descr="This is Koo Koo Kanga Roo's video go subscribe to their YouTube Channel: https://www.youtube.com/c/KooKooKangaRoo&#10;Subscribe here: http://bit.ly/1COOtII &#10;&#10;MORE KOO KOO:&#10;► Spotify: http://bit.ly/kookangaroo&#10;► Apple Music: https://apple.co/2LTAKg0&#10;► Instagram: http://instagram.com/kookookangaroo&#10;► Twitter: https://twitter.com/KooKooKangaRoo&#10;► FB: http://fb.com/kookookangaroo&#10;► T-shirts, hats &amp; more: http://kookookangaroo.bigcartel.com/&#10;► Live shows: http://kookookangaroo.com/shows&#10;►All things Koo Koo:  http://kookookangaroo.com&#10;Get a shoutout video: http://www.kookookangaroo.bigcartel.com/" title="Koo Koo Kanga Roo - Milkshake">
            <a:hlinkClick r:id="rId19"/>
          </p:cNvPr>
          <p:cNvPicPr preferRelativeResize="0"/>
          <p:nvPr/>
        </p:nvPicPr>
        <p:blipFill>
          <a:blip r:embed="rId20">
            <a:alphaModFix/>
          </a:blip>
          <a:stretch>
            <a:fillRect/>
          </a:stretch>
        </p:blipFill>
        <p:spPr>
          <a:xfrm>
            <a:off x="414888" y="5205425"/>
            <a:ext cx="2067676" cy="1257900"/>
          </a:xfrm>
          <a:prstGeom prst="rect">
            <a:avLst/>
          </a:prstGeom>
          <a:noFill/>
          <a:ln>
            <a:noFill/>
          </a:ln>
        </p:spPr>
      </p:pic>
      <p:pic>
        <p:nvPicPr>
          <p:cNvPr id="239" name="Google Shape;239;p18" descr="Patterns made of shapes, patterns made of grapes. Patterns in the air, patterns everywhere. Patterns in an app, patterns in this rap...so sing and dance along to this lit pattern song by Blazer Fresh!&#10;&#10;Create a free account on GoNoodle.com now and find hundreds of ways to move! -- https://goo.gl/fA6qK3&#10;&#10;You can listen to Blazer Fresh at home or in the car! Banana Banana Meatball is available for stream or download  http://radi.al/BlazerFreshVol1&#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Lyrics: &#10;Patterns in the air&#10;Patterns everywhere!&#10;Patterns made of shapes&#10;Patterns made of grapes&#10;Patterns on a cheetah&#10;Patterns on my feetah&#10;Patterns in an app&#10;Patterns in this rap&#10;&#10;Make a pattern&#10;Make a pattern&#10;Let's make a Pattern&#10;Alright&#10;Make a pattern&#10;Make a pattern&#10;Let's make a Pattern&#10;&#10;Ok, here’s one...&#10;Banana, Banana, Meatball&#10;Banana, Banana, Meatball&#10;Banana, Banana, Meatball&#10;Banana, Banana, Meatball&#10;Banana, Banana, Meatball&#10;&#10;You got it! Turn it up now!&#10;Make a pattern&#10;Make a pattern&#10;Let's make a Pattern&#10;Alright&#10;Make a pattern&#10;Make a pattern&#10;Let's make a Pattern&#10;&#10;Ok. Here's one:&#10;Nod - Clap - Shake your hips&#10;Nod - Clap - Shake your hips&#10;Nod - Clap - Shake your hips&#10;Nod - Clap - Shake your hips&#10;Nod - Clap - Shake your hips&#10;&#10;Bring it back!  C’mon y’all!&#10;&#10;Make a pattern&#10;Make a pattern&#10;Let's make a Pattern&#10;Alright&#10;Make a pattern&#10;Make a pattern&#10;Let's make a Pattern&#10;&#10;Ok. Here's one!&#10;Loud! Loud! Quiet. Quiet.&#10;Loud! Loud! Quiet. Quiet.&#10;Loud! Loud! Quiet. Quiet.&#10;Loud! Loud! Quiet. Quiet.&#10;Loud! Loud! Quiet. Quiet.&#10;&#10;Patterns when I walk&#10;Patterns when I talk&#10;Patterns in my brain&#10;Patterns down the drain!&#10;Patterns on my nail&#10;Patterns on a snail&#10;Patterns on the walls&#10;Going straight into my eyeballs!&#10;&#10;Plaids and Zig Zags, Stripes and Spots&#10;Spirals, Tiles, Tater Tots&#10;Everywhere I look these patterns emerge&#10;And then I start to get this funny urge...&#10;&#10;To make a pattern&#10;Make a pattern&#10;Let's make a Pattern&#10;Alright.&#10;Make a pattern&#10;Make a pattern&#10;Let's make a Pattern&#10;&#10;Ok.last one:&#10;Elbow - Stomach - Stomach - Elbow!&#10;Elbow - Stomach - Stomach - Elbow!&#10;Elbow - Stomach - Stomach - Elbow!&#10;Elbow - Stomach - Stomach - Elbow!&#10;Elbow - Stomach - Stomach - Elbow!&#10;&#10;Patterns in the air&#10;Patterns everywhere!&#10;Patterns made of shapes&#10;Patterns made of grapes&#10;Patterns on a cheetah&#10;Patterns on my feetah&#10;Patterns in an app&#10;Patterns in this rap!&#10;One more time! C’mon!&#10;Make a pattern&#10;Make a pattern&#10;Let's make a Pattern&#10;I really love patterns.&#10;Make a pattern&#10;Make a pattern&#10;Let's make a Pattern&#10;&#10;Jump up and down!&#10;I'm like totally obsessed with patterns.&#10;My nickname is patterns!&#10;Anywhere you look you can see a pattern and point it right out. You just gotta be paying attention." title="Banana Banana Meatball - Blazer Fresh | GoNoodle">
            <a:hlinkClick r:id="rId21"/>
          </p:cNvPr>
          <p:cNvPicPr preferRelativeResize="0"/>
          <p:nvPr/>
        </p:nvPicPr>
        <p:blipFill>
          <a:blip r:embed="rId22">
            <a:alphaModFix/>
          </a:blip>
          <a:stretch>
            <a:fillRect/>
          </a:stretch>
        </p:blipFill>
        <p:spPr>
          <a:xfrm>
            <a:off x="9756013" y="5205425"/>
            <a:ext cx="2067650" cy="1257900"/>
          </a:xfrm>
          <a:prstGeom prst="rect">
            <a:avLst/>
          </a:prstGeom>
          <a:noFill/>
          <a:ln>
            <a:noFill/>
          </a:ln>
        </p:spPr>
      </p:pic>
      <p:pic>
        <p:nvPicPr>
          <p:cNvPr id="240" name="Google Shape;240;p18" descr="Sing, dance and start each day with a happy hello from everyone at GoNoodle!  Tell us in the comments how YOU say HELLO!&#10;&#10;Create a free account on GoNoodle.com now and find hundreds of ways to move! --  https://goo.gl/fA6qK3&#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10;LYRICS:&#10;McPufferson: Yo Flo Yo&#10;Flo Yo: Yo yo!&#10;McPufferson: Show us how you say hello&#10;Flo Yo: I move like this and go with the flow and then I say HEY HEY you know!&#10;McPufferson: Hey-Hey!&#10;Flo Yo: Hey-Hey! Hey hey! Hey Hey! &#10;BOTH: HELLO!&#10;&#10;McPufferson: Yo Blazer Fresh&#10;Blazer Fresh: Yo yo!&#10;McPufferson: Show us how you say hello&#10;Blazer Fresh: We move like this and go with the flow and then we say WHASSUP you know!&#10;McPufferson:Whassup&#10;Blazer Fresh: Whassup, Whassup Whassup!&#10;BOTH: HELLO!&#10;&#10;McPufferson: Yo Mr. Catman&#10;Catman: Yo yo!&#10;McPufferson: Show us how you say hello&#10;Catman: I move like this and go with the flow And then I say CHEERIO you know!&#10;McPufferson: Cheerio, &#10;Catman: Cheerio, Cheerio, Cheerio!&#10;BOTH: HELLO!&#10;&#10;McPufferson: Yo Squatchy &#10;Squatchy Berger: Yo yo!&#10;McPufferson: Show us how you say hello&#10;Squatchy Berger: I move like this and go with the flow and then I say ALOHA you know!&#10;McPufferson: Aloha!&#10;Squatchy Berger: Aloha! Aloha! Aloha!&#10;BOTH: HELLO-HA! &#10;&#10;McPufferson: Yo Moose Tube&#10;MooseTube: Yo yo!&#10;McPufferson: Show us how you say hello&#10;MooseTube: We move like this and go with the flow and then we say CIAO you know!&#10;McPufferson: Ciao!&#10;MooseTube: Ciao, Ciao, Ciao!&#10;BOTH: HELLO!&#10;&#10;McPufferson: Yo Maximo&#10;Maximo:  Yo yo!&#10;McPufferson: Show us how you say hello&#10;Maximo: I move like this and go with the flow and then I say HOLA you know!&#10;McPufferson: Hola!&#10;Maximo: Hola, Hola, Hola!&#10;BOTH: HELLO!&#10;&#10;McPufferson: Yo Om! &#10;Om Petalhead: Yo yo!&#10;McPufferson: Show us how you say hello&#10;Om Petalhead: I’m still like this and go with the flow and then I say NAMASTE you know!&#10;McPufferson: Namaste!&#10;Om Petalhead: Namaste, namaste, namasta!&#10;BOTH: NAMAKUSA!&#10;&#10;McPufferson: Yo Notdog!&#10;Notdog: Yo yo!&#10;McPufferson: Show us how you say hello&#10;Notdog: I move like this and go with the flow And then I say BONJOUR you know!&#10;McPufferson: Bonjour!&#10;Notdog: Bonjour, Bonjour, Bonjour &#10;BOTH: HELLO!&#10;&#10;McPufferson: Yo Teacher!&#10;Yo yo!&#10;McPufferson: Show us how you say hello&#10;McPufferson: (music) HELLO!&#10;&#10;McPufferson: Yo Class!&#10;Yo yo!&#10;McPufferson: Show us how you say hello&#10;McPufferson: (music) HELLO!&#10;&#10;McPufferson: Yo Everyone!&#10;McPufferson, Squatchy Berger, Flo Yo, Om Petalhead: Yo yo!&#10;McPufferson: Show us how you say hello&#10;ALL: I move like this and go with the flow and then I say ______  you know!&#10;______, _______, ______, _____&#10;ALL: HELLO!&#10;ALL: HELLO!" title="Hola, Bonjour, HELLO! - Champiverse | GoNoodle">
            <a:hlinkClick r:id="rId23"/>
          </p:cNvPr>
          <p:cNvPicPr preferRelativeResize="0"/>
          <p:nvPr/>
        </p:nvPicPr>
        <p:blipFill>
          <a:blip r:embed="rId24">
            <a:alphaModFix/>
          </a:blip>
          <a:stretch>
            <a:fillRect/>
          </a:stretch>
        </p:blipFill>
        <p:spPr>
          <a:xfrm>
            <a:off x="5085475" y="5205425"/>
            <a:ext cx="2067650" cy="1257900"/>
          </a:xfrm>
          <a:prstGeom prst="rect">
            <a:avLst/>
          </a:prstGeom>
          <a:noFill/>
          <a:ln>
            <a:noFill/>
          </a:ln>
        </p:spPr>
      </p:pic>
      <p:pic>
        <p:nvPicPr>
          <p:cNvPr id="241" name="Google Shape;241;p18" descr="Sing this song to get pumped up! &#10;&#10;This video comes from GoNoodle’s Moose Tube channel. MooseTube gets kids to sing and move with a-moose-ing chants and cheers.&#10;&#10;&#10;Create a free account on GoNoodle.com now and find hundreds of ways to move! -- https://goo.gl/EYz5l2&#10;&#10;You can listen to Moose Tube at home or in the car! Stream or download Peanut Butter In A Cup! http://radi.al/MooseTubeLiveFromCam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EYz5l2&#10;&#10;&#10;&#10;&#10;Lyrics: &#10;Moose in the whole song&#10;ALL  Peanut butter in a cup we sing this song to pump us UP! &#10;Bing Bang choo choo train, come on Bridgette do your thang…&#10;BRIDGETTE: I can’t! &#10;ALL:  Why not? &#10;BRIDGETTE: I just can’t! &#10;ALL:  Why not? &#10;BRIDGETTE: My back’s aching, the sun’s too bright, my hips popping from left to right. To the left. To the right, to the left, To the right. &#10;ALL: Left, right, left, right, left, right, left, right, left, right… &#10;Peanut butter in a cup we sing this song to pump us UP! Bing Bang choo choo train, come on Lindsay do your thang…&#10;LINDSAY: I can’t! &#10;ALL:  Why not? &#10;LINDSAY: I just can’t! &#10;ALL:  Why not? &#10;LINDSAY: My back’s aching, the sun’s too bright, my hips popping from left to right. To the left. To the right, to the left, To the right.&#10;ALL: Left, right, left, right, left, right, left, right, left, right… &#10;Peanut butter in a cup we sing this song to pump us UP! Bing Bang choo choo train, come on Mitch do your thang…&#10;MITCH: I can’t! &#10;ALL:  Why not? &#10;MITCH: I just can’t! &#10;ALL:  Why not? &#10;MITCH: My back’s aching, the sun’s too bright, my hips popping from left to right. To the left. To the right, to the left, To the right. &#10;ALL: Left, right, left, right, left, right, left, right, left, right… &#10;Peanut butter in a cup we sing this song to pump us UP! Bing Bang choo choo train, come on Michelle do your thang…&#10;MICHELLE: I can’t! &#10;ALL:  Why not? &#10;MICHELLE: I just can’t! &#10;ALL:  Why not? &#10;MICHELLE: My back’s aching, the sun’s too bright, my hips popping from left to right To the left. To the right, to the left, To the right. &#10;ALL: Left, right, left, right, left, right, left, right, left, right… &#10;Peanut butter in a cup we sing this song to pump us UP! Bing Bang choo choo train, come on MIchael do your thang…&#10;MICHAEL: I can’t! &#10;ALL:  Why not? &#10;MICHAEL: I just can’t! &#10;ALL:  Why not? &#10;MICHAEL: My back’s aching, the sun’s too bright, the camera’s panning from left to right. To the left. To the right, to the left, To the right. &#10;ALL:  Left, right, left, right, left, right, left, right, left, right… &#10;Peanut butter in a cup we sing this song to pump us UP! Bing Bang choo choo train, come on Brian do your thang…&#10;BRIAN: Boom Boom!&#10;ALL:  Why not? &#10;BRIAN: Boom Boom Boom!&#10;ALL:  Why not? &#10;BRIAN: Boom Boom Booming Boom Boom Boom Boom Boom Boom Booming Boom Boom Boom Boom Boom. B-B-Boom. B-b-boom...&#10;ALL: Left, right, left, right, left, right, left, right, left, right… &#10;Peanut butter in a cup we sing this song to pump us UP! Bing Bang choo choo train, come on YOU do your thang…&#10;TEXT: I can’t! &#10;ALL:  Why not? &#10;TEXT: I just can’t! &#10;ALL:  Why not? &#10;TEXT: My back’s aching, the sun’s too bright, my hips popping from left to right. To the left. To the right, to the left, To the right. &#10;ALL:  Left, right, left, right, left, right, left, right, left, right… &#10;Peanut butter in a cup we sang this song - now we’re PUMPED UP!" title="Peanut Butter in a Cup - Moose Tube | GoNoodle">
            <a:hlinkClick r:id="rId25"/>
          </p:cNvPr>
          <p:cNvPicPr preferRelativeResize="0"/>
          <p:nvPr/>
        </p:nvPicPr>
        <p:blipFill>
          <a:blip r:embed="rId26">
            <a:alphaModFix/>
          </a:blip>
          <a:stretch>
            <a:fillRect/>
          </a:stretch>
        </p:blipFill>
        <p:spPr>
          <a:xfrm>
            <a:off x="7484375" y="5205425"/>
            <a:ext cx="1940400" cy="1257900"/>
          </a:xfrm>
          <a:prstGeom prst="rect">
            <a:avLst/>
          </a:prstGeom>
          <a:noFill/>
          <a:ln>
            <a:noFill/>
          </a:ln>
        </p:spPr>
      </p:pic>
      <p:pic>
        <p:nvPicPr>
          <p:cNvPr id="242" name="Google Shape;242;p18" descr="Subscribe! http://bit.ly/1COOtII &#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Starring: Bryan and Neil&#10;Featuring: Liz, Brinna and Rose.&#10;Shot, Directed and Edited: Kenny Abdo and Benjamin Johnson.&#10;&#10;Dinosaur Stomp by Koo Koo Kanga Roo Copyright 2017&#10;&#10;Lyrics:&#10;Pick up your foot and stomp it, stomp it &#10;pick up your foot and stomp it, stomp it &#10;open up your jaws and chomp it chomp it &#10;open up your jaws and chomp it chomp it &#10;&#10;I am a stegosaurus &#10;call me a brontosaurus &#10;I'll get you with my taurus &#10;hey hey hey hey &#10;Way down Jurassic Park &#10;Hanging out after dark &#10;Im scary like a shark &#10;hey hey hey hey &#10;I hang with little foot &#10;he gives me great input &#10;we eat at pizza hut &#10;hey hey hey hey &#10;I am a dinosaur &#10;most of us like to roar &#10;roam jungles and explore &#10;&#10;Pick up your foot and stomp it, stomp it &#10;pick up your foot and stomp it, stomp it &#10;open up your jaws and chomp it chomp it &#10;open up your jaws and chomp it chomp it &#10;&#10;Tyrannosaurus rex &#10;smashing all your objects &#10;ill put you in a hex &#10;hey hey hey hey &#10;I’m in the jungle roaring &#10;but when it gets too boring &#10;I go a carnivoring &#10;hey hey hey hey &#10;velociraptor name &#10;eating meat is my game &#10;extinction I became &#10;hey hey hey hey &#10;swoop - there goes a pterodactyl &#10;nothing rhymes pterodactyl &#10;I just like pterodactyls &#10;hey hey hey hey &#10;&#10;Pick up your foot and stomp it, stomp it &#10;pick up your foot and stomp it, stomp it &#10;open up your jaws and chomp it chomp it &#10;open up your jaws and chomp it chomp it" title="Koo Koo Kanga Roo - Dinosaur Stomp (Dance-A-Long)">
            <a:hlinkClick r:id="rId27"/>
          </p:cNvPr>
          <p:cNvPicPr preferRelativeResize="0"/>
          <p:nvPr/>
        </p:nvPicPr>
        <p:blipFill>
          <a:blip r:embed="rId28">
            <a:alphaModFix/>
          </a:blip>
          <a:stretch>
            <a:fillRect/>
          </a:stretch>
        </p:blipFill>
        <p:spPr>
          <a:xfrm>
            <a:off x="2746925" y="5205425"/>
            <a:ext cx="2074200" cy="1257900"/>
          </a:xfrm>
          <a:prstGeom prst="rect">
            <a:avLst/>
          </a:prstGeom>
          <a:noFill/>
          <a:ln>
            <a:noFill/>
          </a:ln>
        </p:spPr>
      </p:pic>
      <p:pic>
        <p:nvPicPr>
          <p:cNvPr id="243" name="Google Shape;243;p18" descr="Subscribe to our YouTube channel please: http://bit.ly/1COOtII &#10;Koo Koo Kanga Roo's Superheroes Unite (Dance-A-Long Video)&#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10;Video by David Pint&#10;Filmed by Jules Ameel&#10;Song mastered and produced by Neil Zumwalde&#10;Superheroes Unite by Koo Koo Kanga Roo (C) 2019&#10;&#10;OH NO, THERE’S GIANT MUTANT SPIDER &#10;LET’S GET HIM WITH OUR LASER EYES &#10;OH NO THERE A PACK OF RABBID MONKEYS &#10;LET’S GET EM WITH OUR SUPER STRENGTH &#10;&#10;PEOPLE BY DAY, &#10;HEROES BY NIGHT &#10;WE FIGHT FOR GOOD &#10;WITH ALL OUR MIGHT &#10;WE WILL DO ANYTHING TO SAVE THE WORLD TONIGHT &#10;LET’S SAVE THE WORLD &#10;AND DO IT TOGETHER &#10;LET’S SAVE THE WORLD &#10;AND DO IT TONIGHT &#10;WHOA OH, WE’LL GET THE BAD GUYS &#10;SUPER HEROES UNITE &#10;&#10;OH NO THERES A BUNCH OF CRAZY WEREWOLVES &#10;LET’S ALL TURN INVISIBLE &#10;OH NO THERES A KITTY IN AN OAK TREE &#10;LET’S ALL GO AND FLY REAL HIGH &#10;&#10;SUPERHEROES UNITE! UNITE! &#10;SUPERHEROES UNITE! UNITE!" title="Koo Koo Kanga Roo - Superheroes Unite (Dance-A-Long)">
            <a:hlinkClick r:id="rId29"/>
          </p:cNvPr>
          <p:cNvPicPr preferRelativeResize="0"/>
          <p:nvPr/>
        </p:nvPicPr>
        <p:blipFill>
          <a:blip r:embed="rId30">
            <a:alphaModFix/>
          </a:blip>
          <a:stretch>
            <a:fillRect/>
          </a:stretch>
        </p:blipFill>
        <p:spPr>
          <a:xfrm>
            <a:off x="7484375" y="3947525"/>
            <a:ext cx="1940400" cy="1257900"/>
          </a:xfrm>
          <a:prstGeom prst="rect">
            <a:avLst/>
          </a:prstGeom>
          <a:noFill/>
          <a:ln>
            <a:noFill/>
          </a:ln>
        </p:spPr>
      </p:pic>
      <p:pic>
        <p:nvPicPr>
          <p:cNvPr id="244" name="Google Shape;244;p18" descr="Subscribe to our YouTube channel please: http://bit.ly/1COOtII  &#10;Koo Koo Kanga Roo's My Jam  &#10; &#10;MORE KOO KOO: &#10;► Spotify: http://bit.ly/kookangaroo &#10;► Apple Music: https://apple.co/2LTAKg0 &#10;► Instagram: http://instagram.com/kookookangaroo &#10;► Twitter: https://twitter.com/KooKooKangaRoo &#10;► FB: http://fb.com/kookookangaroo &#10;► T-shirts, books &amp; more: http://kookookangaroo.bigcartel.com/ &#10;► Live shows: http://kookookangaroo.com/shows &#10;►All things Koo Koo:  http://kookookangaroo.com &#10; &#10;► Hear all our songs in a mega Spotify playlist: https://spoti.fi/2WOHsoI &#10;► Koo Koo Kanga Roo main channel: https://www.youtube.com/kookookangaroo &#10; &#10; &#10;Video edited by David Pint&#10;Colorbar Visual Studios&#10;Filmed by Jules Ameel&#10;Song mixed and Engineered by Neil Zumwalde&#10;Mastered by Howie Weinburg&#10;My Jam by Koo Koo Kanga Roo (C) 2020&#10;&#10;Lyrics: &#10;This is my jam&#10;I love this song&#10;I move my feet to the beat when its on&#10;This is my jam&#10;I love this song&#10;I move my feet, feet, feet, feet, to the beat&#10;Hey Hey&#10;This is the only song I dance to&#10;Hey Hey&#10;None of those other tracks can get me hype&#10;Hey Hey&#10;Promise me you’ll only play one tune&#10;Hey Hey&#10;Ill dance all night&#10;This is my jam&#10;I love this song&#10;I move my feet to the beat when its on&#10;This is my jam&#10;I love this song&#10;I move my feet, feet, feet, feet, to the beat&#10;Hey Hey&#10;Like a spirt possessin’ me&#10;Hey Hey&#10;I'll be grinnin’ like a laugh attack&#10;Hey Hey&#10;And I hope that you’ll agree&#10;Hey Hey&#10;other songs are wack&#10;When the song comes on you know ima move my feet like this. Hey! Like this hey!&#10;This is my jam&#10;I love this song&#10;I move my feet to the beat when its on&#10;This is my jam&#10;I love this song&#10;I move my feet, feet, feet, feet, to the beat" title="Koo Koo Kanga Roo - My Jam (Dance-A-Long)">
            <a:hlinkClick r:id="rId31"/>
          </p:cNvPr>
          <p:cNvPicPr preferRelativeResize="0"/>
          <p:nvPr/>
        </p:nvPicPr>
        <p:blipFill>
          <a:blip r:embed="rId32">
            <a:alphaModFix/>
          </a:blip>
          <a:stretch>
            <a:fillRect/>
          </a:stretch>
        </p:blipFill>
        <p:spPr>
          <a:xfrm>
            <a:off x="9756025" y="3947525"/>
            <a:ext cx="2074200" cy="125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9"/>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50" name="Google Shape;250;p19"/>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51" name="Google Shape;251;p19"/>
          <p:cNvSpPr/>
          <p:nvPr/>
        </p:nvSpPr>
        <p:spPr>
          <a:xfrm>
            <a:off x="374926" y="1647852"/>
            <a:ext cx="1818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MATP</a:t>
            </a:r>
            <a:endParaRPr sz="1800" b="1">
              <a:solidFill>
                <a:schemeClr val="lt1"/>
              </a:solidFill>
              <a:latin typeface="Calibri"/>
              <a:ea typeface="Calibri"/>
              <a:cs typeface="Calibri"/>
              <a:sym typeface="Calibri"/>
            </a:endParaRPr>
          </a:p>
        </p:txBody>
      </p:sp>
      <p:pic>
        <p:nvPicPr>
          <p:cNvPr id="252" name="Google Shape;252;p19" descr="Special Olympics Great Britain Motor Activities Training Programme (MATP). Striking and kicking while lying down." title="MATP At Home Series with Angela Lydon #1">
            <a:hlinkClick r:id="rId3"/>
          </p:cNvPr>
          <p:cNvPicPr preferRelativeResize="0"/>
          <p:nvPr/>
        </p:nvPicPr>
        <p:blipFill>
          <a:blip r:embed="rId4">
            <a:alphaModFix/>
          </a:blip>
          <a:stretch>
            <a:fillRect/>
          </a:stretch>
        </p:blipFill>
        <p:spPr>
          <a:xfrm>
            <a:off x="374925" y="2278200"/>
            <a:ext cx="1940500" cy="1132550"/>
          </a:xfrm>
          <a:prstGeom prst="rect">
            <a:avLst/>
          </a:prstGeom>
          <a:noFill/>
          <a:ln>
            <a:noFill/>
          </a:ln>
        </p:spPr>
      </p:pic>
      <p:sp>
        <p:nvSpPr>
          <p:cNvPr id="253" name="Google Shape;253;p19"/>
          <p:cNvSpPr txBox="1"/>
          <p:nvPr/>
        </p:nvSpPr>
        <p:spPr>
          <a:xfrm>
            <a:off x="3137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and Kicking whilst lying</a:t>
            </a:r>
            <a:endParaRPr/>
          </a:p>
        </p:txBody>
      </p:sp>
      <p:pic>
        <p:nvPicPr>
          <p:cNvPr id="254" name="Google Shape;254;p19" descr="Striking using the hands" title="MATP At Home Series with Angela Lydon Episode 2">
            <a:hlinkClick r:id="rId5"/>
          </p:cNvPr>
          <p:cNvPicPr preferRelativeResize="0"/>
          <p:nvPr/>
        </p:nvPicPr>
        <p:blipFill>
          <a:blip r:embed="rId6">
            <a:alphaModFix/>
          </a:blip>
          <a:stretch>
            <a:fillRect/>
          </a:stretch>
        </p:blipFill>
        <p:spPr>
          <a:xfrm>
            <a:off x="2689075" y="2278200"/>
            <a:ext cx="1818000" cy="1132550"/>
          </a:xfrm>
          <a:prstGeom prst="rect">
            <a:avLst/>
          </a:prstGeom>
          <a:noFill/>
          <a:ln>
            <a:noFill/>
          </a:ln>
        </p:spPr>
      </p:pic>
      <p:sp>
        <p:nvSpPr>
          <p:cNvPr id="255" name="Google Shape;255;p19"/>
          <p:cNvSpPr txBox="1"/>
          <p:nvPr/>
        </p:nvSpPr>
        <p:spPr>
          <a:xfrm>
            <a:off x="262787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hands</a:t>
            </a:r>
            <a:endParaRPr/>
          </a:p>
        </p:txBody>
      </p:sp>
      <p:pic>
        <p:nvPicPr>
          <p:cNvPr id="256" name="Google Shape;256;p19" title="MATP At Home Series with Angela Lydon - #3 Striking with Bats and Rackets">
            <a:hlinkClick r:id="rId7"/>
          </p:cNvPr>
          <p:cNvPicPr preferRelativeResize="0"/>
          <p:nvPr/>
        </p:nvPicPr>
        <p:blipFill>
          <a:blip r:embed="rId8">
            <a:alphaModFix/>
          </a:blip>
          <a:stretch>
            <a:fillRect/>
          </a:stretch>
        </p:blipFill>
        <p:spPr>
          <a:xfrm>
            <a:off x="4816625" y="2278200"/>
            <a:ext cx="1818000" cy="1132550"/>
          </a:xfrm>
          <a:prstGeom prst="rect">
            <a:avLst/>
          </a:prstGeom>
          <a:noFill/>
          <a:ln>
            <a:noFill/>
          </a:ln>
        </p:spPr>
      </p:pic>
      <p:sp>
        <p:nvSpPr>
          <p:cNvPr id="257" name="Google Shape;257;p19"/>
          <p:cNvSpPr txBox="1"/>
          <p:nvPr/>
        </p:nvSpPr>
        <p:spPr>
          <a:xfrm>
            <a:off x="4755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a bat</a:t>
            </a:r>
            <a:endParaRPr/>
          </a:p>
        </p:txBody>
      </p:sp>
      <p:pic>
        <p:nvPicPr>
          <p:cNvPr id="258" name="Google Shape;258;p19" descr="Kicking from a standing position" title="MATP At Home series with Angela Lydon - Episode 5">
            <a:hlinkClick r:id="rId9"/>
          </p:cNvPr>
          <p:cNvPicPr preferRelativeResize="0"/>
          <p:nvPr/>
        </p:nvPicPr>
        <p:blipFill>
          <a:blip r:embed="rId10">
            <a:alphaModFix/>
          </a:blip>
          <a:stretch>
            <a:fillRect/>
          </a:stretch>
        </p:blipFill>
        <p:spPr>
          <a:xfrm>
            <a:off x="9074625" y="2278200"/>
            <a:ext cx="1818000" cy="1132550"/>
          </a:xfrm>
          <a:prstGeom prst="rect">
            <a:avLst/>
          </a:prstGeom>
          <a:noFill/>
          <a:ln>
            <a:noFill/>
          </a:ln>
        </p:spPr>
      </p:pic>
      <p:sp>
        <p:nvSpPr>
          <p:cNvPr id="259" name="Google Shape;259;p19"/>
          <p:cNvSpPr txBox="1"/>
          <p:nvPr/>
        </p:nvSpPr>
        <p:spPr>
          <a:xfrm>
            <a:off x="9013426" y="327508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Kicking whilst standing</a:t>
            </a:r>
            <a:endParaRPr/>
          </a:p>
        </p:txBody>
      </p:sp>
      <p:pic>
        <p:nvPicPr>
          <p:cNvPr id="260" name="Google Shape;260;p19" descr="Striking using the upper body." title="MATP At Home Series with Angela Lydon - Episode 4">
            <a:hlinkClick r:id="rId11"/>
          </p:cNvPr>
          <p:cNvPicPr preferRelativeResize="0"/>
          <p:nvPr/>
        </p:nvPicPr>
        <p:blipFill>
          <a:blip r:embed="rId12">
            <a:alphaModFix/>
          </a:blip>
          <a:stretch>
            <a:fillRect/>
          </a:stretch>
        </p:blipFill>
        <p:spPr>
          <a:xfrm>
            <a:off x="6944175" y="2278200"/>
            <a:ext cx="1818000" cy="1132550"/>
          </a:xfrm>
          <a:prstGeom prst="rect">
            <a:avLst/>
          </a:prstGeom>
          <a:noFill/>
          <a:ln>
            <a:noFill/>
          </a:ln>
        </p:spPr>
      </p:pic>
      <p:sp>
        <p:nvSpPr>
          <p:cNvPr id="261" name="Google Shape;261;p19"/>
          <p:cNvSpPr txBox="1"/>
          <p:nvPr/>
        </p:nvSpPr>
        <p:spPr>
          <a:xfrm>
            <a:off x="6882976" y="3341763"/>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with Upper Body</a:t>
            </a:r>
            <a:endParaRPr/>
          </a:p>
        </p:txBody>
      </p:sp>
      <p:pic>
        <p:nvPicPr>
          <p:cNvPr id="262" name="Google Shape;262;p19" descr="I few ideas for Kicking, Striking and Dexterity activities you can do at home." title="MATP Dexterity, Kicking and Striking at Home">
            <a:hlinkClick r:id="rId13"/>
          </p:cNvPr>
          <p:cNvPicPr preferRelativeResize="0"/>
          <p:nvPr/>
        </p:nvPicPr>
        <p:blipFill>
          <a:blip r:embed="rId14">
            <a:alphaModFix/>
          </a:blip>
          <a:stretch>
            <a:fillRect/>
          </a:stretch>
        </p:blipFill>
        <p:spPr>
          <a:xfrm>
            <a:off x="374925" y="4035324"/>
            <a:ext cx="1940400" cy="1132550"/>
          </a:xfrm>
          <a:prstGeom prst="rect">
            <a:avLst/>
          </a:prstGeom>
          <a:noFill/>
          <a:ln>
            <a:noFill/>
          </a:ln>
        </p:spPr>
      </p:pic>
      <p:sp>
        <p:nvSpPr>
          <p:cNvPr id="263" name="Google Shape;263;p19"/>
          <p:cNvSpPr txBox="1"/>
          <p:nvPr/>
        </p:nvSpPr>
        <p:spPr>
          <a:xfrm>
            <a:off x="313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Striking, Kicking and Dexterity</a:t>
            </a:r>
            <a:endParaRPr/>
          </a:p>
        </p:txBody>
      </p:sp>
      <p:pic>
        <p:nvPicPr>
          <p:cNvPr id="264" name="Google Shape;264;p19" descr="School based ideas for PMLD PE linked to Special Olympics MATP in the area of Mobility: rolling." title="MATP - Mobility: Rolling">
            <a:hlinkClick r:id="rId15"/>
          </p:cNvPr>
          <p:cNvPicPr preferRelativeResize="0"/>
          <p:nvPr/>
        </p:nvPicPr>
        <p:blipFill>
          <a:blip r:embed="rId16">
            <a:alphaModFix/>
          </a:blip>
          <a:stretch>
            <a:fillRect/>
          </a:stretch>
        </p:blipFill>
        <p:spPr>
          <a:xfrm>
            <a:off x="2689075" y="4035325"/>
            <a:ext cx="1818000" cy="1132550"/>
          </a:xfrm>
          <a:prstGeom prst="rect">
            <a:avLst/>
          </a:prstGeom>
          <a:noFill/>
          <a:ln>
            <a:noFill/>
          </a:ln>
        </p:spPr>
      </p:pic>
      <p:sp>
        <p:nvSpPr>
          <p:cNvPr id="265" name="Google Shape;265;p19"/>
          <p:cNvSpPr txBox="1"/>
          <p:nvPr/>
        </p:nvSpPr>
        <p:spPr>
          <a:xfrm>
            <a:off x="26278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Rolling</a:t>
            </a:r>
            <a:endParaRPr/>
          </a:p>
        </p:txBody>
      </p:sp>
      <p:pic>
        <p:nvPicPr>
          <p:cNvPr id="266" name="Google Shape;266;p19" descr="School based ideas for MATP and PMLD PE in the area of Mobility: Travelling Across the Floor." title="MATP - Mobility: Travelling Across the Floor">
            <a:hlinkClick r:id="rId17"/>
          </p:cNvPr>
          <p:cNvPicPr preferRelativeResize="0"/>
          <p:nvPr/>
        </p:nvPicPr>
        <p:blipFill>
          <a:blip r:embed="rId18">
            <a:alphaModFix/>
          </a:blip>
          <a:stretch>
            <a:fillRect/>
          </a:stretch>
        </p:blipFill>
        <p:spPr>
          <a:xfrm>
            <a:off x="4816625" y="4035325"/>
            <a:ext cx="1818000" cy="1132550"/>
          </a:xfrm>
          <a:prstGeom prst="rect">
            <a:avLst/>
          </a:prstGeom>
          <a:noFill/>
          <a:ln>
            <a:noFill/>
          </a:ln>
        </p:spPr>
      </p:pic>
      <p:sp>
        <p:nvSpPr>
          <p:cNvPr id="267" name="Google Shape;267;p19"/>
          <p:cNvSpPr txBox="1"/>
          <p:nvPr/>
        </p:nvSpPr>
        <p:spPr>
          <a:xfrm>
            <a:off x="47554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Across the floor</a:t>
            </a:r>
            <a:endParaRPr/>
          </a:p>
        </p:txBody>
      </p:sp>
      <p:pic>
        <p:nvPicPr>
          <p:cNvPr id="268" name="Google Shape;268;p19" descr="Some ideas for Stepping up and over activities at home for individuals with complex disabilities." title="MATP - Mobility stepping up and over">
            <a:hlinkClick r:id="rId19"/>
          </p:cNvPr>
          <p:cNvPicPr preferRelativeResize="0"/>
          <p:nvPr/>
        </p:nvPicPr>
        <p:blipFill>
          <a:blip r:embed="rId20">
            <a:alphaModFix/>
          </a:blip>
          <a:stretch>
            <a:fillRect/>
          </a:stretch>
        </p:blipFill>
        <p:spPr>
          <a:xfrm>
            <a:off x="6944175" y="4035325"/>
            <a:ext cx="1818000" cy="1132550"/>
          </a:xfrm>
          <a:prstGeom prst="rect">
            <a:avLst/>
          </a:prstGeom>
          <a:noFill/>
          <a:ln>
            <a:noFill/>
          </a:ln>
        </p:spPr>
      </p:pic>
      <p:sp>
        <p:nvSpPr>
          <p:cNvPr id="269" name="Google Shape;269;p19"/>
          <p:cNvSpPr txBox="1"/>
          <p:nvPr/>
        </p:nvSpPr>
        <p:spPr>
          <a:xfrm>
            <a:off x="694417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Stepping Up/Over</a:t>
            </a:r>
            <a:endParaRPr/>
          </a:p>
        </p:txBody>
      </p:sp>
      <p:pic>
        <p:nvPicPr>
          <p:cNvPr id="270" name="Google Shape;270;p19" descr="School based ideas for MATP and PMLD PE in the area of Mobility: Walking and Challenging Walking." title="MATP - Mobility Walking and Challenging Walking">
            <a:hlinkClick r:id="rId21"/>
          </p:cNvPr>
          <p:cNvPicPr preferRelativeResize="0"/>
          <p:nvPr/>
        </p:nvPicPr>
        <p:blipFill>
          <a:blip r:embed="rId22">
            <a:alphaModFix/>
          </a:blip>
          <a:stretch>
            <a:fillRect/>
          </a:stretch>
        </p:blipFill>
        <p:spPr>
          <a:xfrm>
            <a:off x="9010525" y="4035325"/>
            <a:ext cx="2001600" cy="1132550"/>
          </a:xfrm>
          <a:prstGeom prst="rect">
            <a:avLst/>
          </a:prstGeom>
          <a:noFill/>
          <a:ln>
            <a:noFill/>
          </a:ln>
        </p:spPr>
      </p:pic>
      <p:sp>
        <p:nvSpPr>
          <p:cNvPr id="271" name="Google Shape;271;p19"/>
          <p:cNvSpPr txBox="1"/>
          <p:nvPr/>
        </p:nvSpPr>
        <p:spPr>
          <a:xfrm>
            <a:off x="9071726" y="5070538"/>
            <a:ext cx="19404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Mobility: Walking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p:nvPr/>
        </p:nvSpPr>
        <p:spPr>
          <a:xfrm>
            <a:off x="334323" y="233334"/>
            <a:ext cx="2924100" cy="1015800"/>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NETFLEX</a:t>
            </a:r>
            <a:endParaRPr/>
          </a:p>
        </p:txBody>
      </p:sp>
      <p:sp>
        <p:nvSpPr>
          <p:cNvPr id="277" name="Google Shape;277;p20"/>
          <p:cNvSpPr/>
          <p:nvPr/>
        </p:nvSpPr>
        <p:spPr>
          <a:xfrm>
            <a:off x="3375273" y="429370"/>
            <a:ext cx="85410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endParaRPr/>
          </a:p>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sp>
        <p:nvSpPr>
          <p:cNvPr id="278" name="Google Shape;278;p20"/>
          <p:cNvSpPr/>
          <p:nvPr/>
        </p:nvSpPr>
        <p:spPr>
          <a:xfrm>
            <a:off x="374925" y="1647850"/>
            <a:ext cx="3540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Inclusive Sports at Home</a:t>
            </a:r>
            <a:endParaRPr sz="1800" b="1">
              <a:solidFill>
                <a:schemeClr val="lt1"/>
              </a:solidFill>
              <a:latin typeface="Calibri"/>
              <a:ea typeface="Calibri"/>
              <a:cs typeface="Calibri"/>
              <a:sym typeface="Calibri"/>
            </a:endParaRPr>
          </a:p>
        </p:txBody>
      </p:sp>
      <p:pic>
        <p:nvPicPr>
          <p:cNvPr id="279" name="Google Shape;279;p20" descr="Welcome to our next Sport Skills video! This week, we bring you a Tennis session from Mark from the LTA 🎾&#10;&#10;This is great for getting the kids engaged and learning how to practice new skills if you can't get down to the courts to play (or if you don't want to now the weather is on the turn!!)&#10;&#10;For this first video from LTA, there are various ways to join in! There are sections for it you've got an audible ball OR an audible ball and a racket - or if you haven't got an audible ball, you can join in simply with a blown up balloon with rice in it 🥎&#10;&#10;This is a great introductory sessions with some ideas for drills that will improve your tennis - or give you some basic skills if you're brand new to the sport! &#10;&#10;We hope you enjoy it!" title="BBS Workouts: Tennis Skills #1 with LTA">
            <a:hlinkClick r:id="rId3"/>
          </p:cNvPr>
          <p:cNvPicPr preferRelativeResize="0"/>
          <p:nvPr/>
        </p:nvPicPr>
        <p:blipFill>
          <a:blip r:embed="rId4">
            <a:alphaModFix/>
          </a:blip>
          <a:stretch>
            <a:fillRect/>
          </a:stretch>
        </p:blipFill>
        <p:spPr>
          <a:xfrm>
            <a:off x="334325" y="2155275"/>
            <a:ext cx="1940400" cy="1132550"/>
          </a:xfrm>
          <a:prstGeom prst="rect">
            <a:avLst/>
          </a:prstGeom>
          <a:noFill/>
          <a:ln>
            <a:noFill/>
          </a:ln>
        </p:spPr>
      </p:pic>
      <p:sp>
        <p:nvSpPr>
          <p:cNvPr id="280" name="Google Shape;280;p20"/>
          <p:cNvSpPr txBox="1"/>
          <p:nvPr/>
        </p:nvSpPr>
        <p:spPr>
          <a:xfrm>
            <a:off x="334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#1</a:t>
            </a:r>
            <a:endParaRPr/>
          </a:p>
        </p:txBody>
      </p:sp>
      <p:pic>
        <p:nvPicPr>
          <p:cNvPr id="281" name="Google Shape;281;p20" descr="Here's our second tennis skills session from Mark from the Lawn Tennis Association.&#10;&#10;In this video, Mark gives you lots of skills exercise you can do with a partner from the comfort of your living - which is exactly what we need with Winter well and truly here! &#10;&#10;You'll need an audible balloon or tennis ball and a tennis racket, so grab your equipment and a partner and give this video a go to help improve your Tennis skills in time for warmer days!" title="BBS Workouts: Tennis Skills Session #2 with Mark from LTA">
            <a:hlinkClick r:id="rId5"/>
          </p:cNvPr>
          <p:cNvPicPr preferRelativeResize="0"/>
          <p:nvPr/>
        </p:nvPicPr>
        <p:blipFill>
          <a:blip r:embed="rId6">
            <a:alphaModFix/>
          </a:blip>
          <a:stretch>
            <a:fillRect/>
          </a:stretch>
        </p:blipFill>
        <p:spPr>
          <a:xfrm>
            <a:off x="2638325" y="2155275"/>
            <a:ext cx="1940400" cy="1132550"/>
          </a:xfrm>
          <a:prstGeom prst="rect">
            <a:avLst/>
          </a:prstGeom>
          <a:noFill/>
          <a:ln>
            <a:noFill/>
          </a:ln>
        </p:spPr>
      </p:pic>
      <p:sp>
        <p:nvSpPr>
          <p:cNvPr id="282" name="Google Shape;282;p20"/>
          <p:cNvSpPr txBox="1"/>
          <p:nvPr/>
        </p:nvSpPr>
        <p:spPr>
          <a:xfrm>
            <a:off x="2638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BBS Tennis Workout #2</a:t>
            </a:r>
            <a:endParaRPr/>
          </a:p>
        </p:txBody>
      </p:sp>
      <p:pic>
        <p:nvPicPr>
          <p:cNvPr id="283" name="Google Shape;283;p20" descr="The video shows Mark &amp; Sam playing tennis in the lounge over a Tennis Factory net with a ballon.  The challenge was initiated by Andy Murray to have a 100  shot rally,  to incentivize people to be active at home. We joined in. Will you?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10;› Pinterest https://www.pinterest.es/samanta_almeida/ &#10;› Facebook: https://www.facebook.com/samantabullo...&#10;› SB Shop: http://www.samantabullock.com  &#10;&#10;Twitter @mark___bullock &#10;Instagram @mark___bullock&#10;&#10;#AndyMurrayChallenge #InclusiveSport #Homeworkout" title="Andy Murray 100 Shot Rally ADAPTED TENNIS CHALLENGE for DISABLED PEOPLE || Bullock Inclusion">
            <a:hlinkClick r:id="rId7"/>
          </p:cNvPr>
          <p:cNvPicPr preferRelativeResize="0"/>
          <p:nvPr/>
        </p:nvPicPr>
        <p:blipFill>
          <a:blip r:embed="rId8">
            <a:alphaModFix/>
          </a:blip>
          <a:stretch>
            <a:fillRect/>
          </a:stretch>
        </p:blipFill>
        <p:spPr>
          <a:xfrm>
            <a:off x="4942325" y="2155275"/>
            <a:ext cx="1940400" cy="1132550"/>
          </a:xfrm>
          <a:prstGeom prst="rect">
            <a:avLst/>
          </a:prstGeom>
          <a:noFill/>
          <a:ln>
            <a:noFill/>
          </a:ln>
        </p:spPr>
      </p:pic>
      <p:sp>
        <p:nvSpPr>
          <p:cNvPr id="284" name="Google Shape;284;p20"/>
          <p:cNvSpPr txBox="1"/>
          <p:nvPr/>
        </p:nvSpPr>
        <p:spPr>
          <a:xfrm>
            <a:off x="4942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100 Shot Rally Challenge</a:t>
            </a:r>
            <a:endParaRPr/>
          </a:p>
        </p:txBody>
      </p:sp>
      <p:pic>
        <p:nvPicPr>
          <p:cNvPr id="285" name="Google Shape;285;p20" descr="The video shows Mark &amp; Sam playing catch in the lounge over a Tennis Factory net with a bean bag.  A fluff ball or audible ball tied in a cloth to make it easier to catch can also be used.  First they catch with both hands, then with one hand &amp; then throw in a pattern using both hands to throw &amp; catch.&#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  &#10;&#10;Twitter @mark___bullock &#10;Instagram @mark___bullock" title="Throw &amp; Catch EXERCISE AT HOME for DISABLED PEOPLE || Bullock Inclusion">
            <a:hlinkClick r:id="rId9"/>
          </p:cNvPr>
          <p:cNvPicPr preferRelativeResize="0"/>
          <p:nvPr/>
        </p:nvPicPr>
        <p:blipFill>
          <a:blip r:embed="rId10">
            <a:alphaModFix/>
          </a:blip>
          <a:stretch>
            <a:fillRect/>
          </a:stretch>
        </p:blipFill>
        <p:spPr>
          <a:xfrm>
            <a:off x="7246325" y="2155275"/>
            <a:ext cx="1940400" cy="1132550"/>
          </a:xfrm>
          <a:prstGeom prst="rect">
            <a:avLst/>
          </a:prstGeom>
          <a:noFill/>
          <a:ln>
            <a:noFill/>
          </a:ln>
        </p:spPr>
      </p:pic>
      <p:sp>
        <p:nvSpPr>
          <p:cNvPr id="286" name="Google Shape;286;p20"/>
          <p:cNvSpPr txBox="1"/>
          <p:nvPr/>
        </p:nvSpPr>
        <p:spPr>
          <a:xfrm>
            <a:off x="7246325" y="31948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#1</a:t>
            </a:r>
            <a:endParaRPr/>
          </a:p>
        </p:txBody>
      </p:sp>
      <p:pic>
        <p:nvPicPr>
          <p:cNvPr id="287" name="Google Shape;287;p20" descr="Volleyball&#10;&#10;The video shows Mark &amp; Samanta playing volleyball in the lounge over a high Tennis Factory micro net with an audible balloon made by placing rice in the balloon before inflating it.  Mark plays standing &amp; Sam is in her wheelchair.&#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10;&#10;Twitter @mark___bullock &#10;Instagram @mark___bullock" title="INCLUSIVE VOLLEYBALL to do AT HOME for DISABLED PEOPLE || Bullock Inclusion">
            <a:hlinkClick r:id="rId11"/>
          </p:cNvPr>
          <p:cNvPicPr preferRelativeResize="0"/>
          <p:nvPr/>
        </p:nvPicPr>
        <p:blipFill>
          <a:blip r:embed="rId12">
            <a:alphaModFix/>
          </a:blip>
          <a:stretch>
            <a:fillRect/>
          </a:stretch>
        </p:blipFill>
        <p:spPr>
          <a:xfrm>
            <a:off x="9550325" y="2155275"/>
            <a:ext cx="1940400" cy="1132550"/>
          </a:xfrm>
          <a:prstGeom prst="rect">
            <a:avLst/>
          </a:prstGeom>
          <a:noFill/>
          <a:ln>
            <a:noFill/>
          </a:ln>
        </p:spPr>
      </p:pic>
      <p:sp>
        <p:nvSpPr>
          <p:cNvPr id="288" name="Google Shape;288;p20"/>
          <p:cNvSpPr txBox="1"/>
          <p:nvPr/>
        </p:nvSpPr>
        <p:spPr>
          <a:xfrm>
            <a:off x="9550325" y="3189382"/>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Volleyball</a:t>
            </a:r>
            <a:endParaRPr/>
          </a:p>
        </p:txBody>
      </p:sp>
      <p:pic>
        <p:nvPicPr>
          <p:cNvPr id="289" name="Google Shape;289;p20" descr="The video shows Mark &amp; Sam playing catch in the lounge over a Tennis Factory net that is raised off the ground.  The ball or bean bag is thrown underarm under the net and overarm over the net.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10;Twitter @mark___bullock &#10;Instagram @mark___bullock" title="Throw &amp; Catch EXERCISE to do AT HOME for DISABLED PEOPLE || Bullock Inclusion">
            <a:hlinkClick r:id="rId13"/>
          </p:cNvPr>
          <p:cNvPicPr preferRelativeResize="0"/>
          <p:nvPr/>
        </p:nvPicPr>
        <p:blipFill>
          <a:blip r:embed="rId10">
            <a:alphaModFix/>
          </a:blip>
          <a:stretch>
            <a:fillRect/>
          </a:stretch>
        </p:blipFill>
        <p:spPr>
          <a:xfrm>
            <a:off x="334325" y="3772700"/>
            <a:ext cx="1940400" cy="1132550"/>
          </a:xfrm>
          <a:prstGeom prst="rect">
            <a:avLst/>
          </a:prstGeom>
          <a:noFill/>
          <a:ln>
            <a:noFill/>
          </a:ln>
        </p:spPr>
      </p:pic>
      <p:sp>
        <p:nvSpPr>
          <p:cNvPr id="290" name="Google Shape;290;p20"/>
          <p:cNvSpPr txBox="1"/>
          <p:nvPr/>
        </p:nvSpPr>
        <p:spPr>
          <a:xfrm>
            <a:off x="334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Throw and Catch #2</a:t>
            </a:r>
            <a:endParaRPr/>
          </a:p>
        </p:txBody>
      </p:sp>
      <p:pic>
        <p:nvPicPr>
          <p:cNvPr id="291" name="Google Shape;291;p20" descr="Our body was created to be in movement. We decide to demonstrate how to be active at home at this quarantine time as a wheelchair user. It also applies to any person that has any lower body limb problems. You don't have an excuse to not move, get a chair dance form your kitchen, form your room, from your bad if needed.  Thanks for Martiela Casapiccola to give us this dance clas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WHEELCHAIR DANCING with Martiela Casapiccola || Bullock Inclusion">
            <a:hlinkClick r:id="rId14"/>
          </p:cNvPr>
          <p:cNvPicPr preferRelativeResize="0"/>
          <p:nvPr/>
        </p:nvPicPr>
        <p:blipFill>
          <a:blip r:embed="rId15">
            <a:alphaModFix/>
          </a:blip>
          <a:stretch>
            <a:fillRect/>
          </a:stretch>
        </p:blipFill>
        <p:spPr>
          <a:xfrm>
            <a:off x="2638325" y="3772700"/>
            <a:ext cx="1940400" cy="1132550"/>
          </a:xfrm>
          <a:prstGeom prst="rect">
            <a:avLst/>
          </a:prstGeom>
          <a:noFill/>
          <a:ln>
            <a:noFill/>
          </a:ln>
        </p:spPr>
      </p:pic>
      <p:sp>
        <p:nvSpPr>
          <p:cNvPr id="292" name="Google Shape;292;p20"/>
          <p:cNvSpPr txBox="1"/>
          <p:nvPr/>
        </p:nvSpPr>
        <p:spPr>
          <a:xfrm>
            <a:off x="2638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Wheelchair Dancing</a:t>
            </a:r>
            <a:endParaRPr/>
          </a:p>
        </p:txBody>
      </p:sp>
      <p:pic>
        <p:nvPicPr>
          <p:cNvPr id="293" name="Google Shape;293;p20" descr="Hello all!&#10;I hope you are all doing well while self-isolating, Here are some activities to be active at home. Wellbeing consists of a lot of things, and moving is one of the, Either if you prefer yoga, stretching, or Zumba; the important thing is to move your body a little bit every day. &#10;We will overcome this together! &#10;&#10; https://www.youtube.com/watch?v=bn3yO6nsjQc&amp;t=818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  &#10;&#10;Twitter @mark___bullock &#10;Instagram @mark___bullock&#10;&#10;#InclusiveSport #HowToBeActiveAtHome #StayInWorkOut #WheelchairSport" title="How to be ACTIVE AT HOME for DISABLED PEOPLE || Bullock Inclusion">
            <a:hlinkClick r:id="rId16"/>
          </p:cNvPr>
          <p:cNvPicPr preferRelativeResize="0"/>
          <p:nvPr/>
        </p:nvPicPr>
        <p:blipFill>
          <a:blip r:embed="rId17">
            <a:alphaModFix/>
          </a:blip>
          <a:stretch>
            <a:fillRect/>
          </a:stretch>
        </p:blipFill>
        <p:spPr>
          <a:xfrm>
            <a:off x="4942325" y="3772700"/>
            <a:ext cx="1940400" cy="1132550"/>
          </a:xfrm>
          <a:prstGeom prst="rect">
            <a:avLst/>
          </a:prstGeom>
          <a:noFill/>
          <a:ln>
            <a:noFill/>
          </a:ln>
        </p:spPr>
      </p:pic>
      <p:sp>
        <p:nvSpPr>
          <p:cNvPr id="294" name="Google Shape;294;p20"/>
          <p:cNvSpPr txBox="1"/>
          <p:nvPr/>
        </p:nvSpPr>
        <p:spPr>
          <a:xfrm>
            <a:off x="4942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Home Exercise Inspiration</a:t>
            </a:r>
            <a:endParaRPr/>
          </a:p>
        </p:txBody>
      </p:sp>
      <p:pic>
        <p:nvPicPr>
          <p:cNvPr id="295" name="Google Shape;295;p20" descr="This video shows Mark doing a blind tennis floor exercise with an audible ball.  He places a can of tinned food in front of one foot &amp; a can in front of the other foot, places the audible foam ball on the floor &amp; then pushes the ball around the 2 cans in a figure of 8 pattern.  His first attempt is without an eye mask and for the second attempt he wears an eye mask.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inclusivesports #adaptivesports #bullockinclusion #tennisathome #SBshop #healthyliving #sustainablelifestyle #inclusivity #accessiblesports #wheelchairsports #blindsports" title="BLIND TENNIS 'Figure of 8 Floor Tennis' Exercise || Bullock Inclusion">
            <a:hlinkClick r:id="rId18"/>
          </p:cNvPr>
          <p:cNvPicPr preferRelativeResize="0"/>
          <p:nvPr/>
        </p:nvPicPr>
        <p:blipFill>
          <a:blip r:embed="rId19">
            <a:alphaModFix/>
          </a:blip>
          <a:stretch>
            <a:fillRect/>
          </a:stretch>
        </p:blipFill>
        <p:spPr>
          <a:xfrm>
            <a:off x="7246325" y="3772700"/>
            <a:ext cx="1940400" cy="1132550"/>
          </a:xfrm>
          <a:prstGeom prst="rect">
            <a:avLst/>
          </a:prstGeom>
          <a:noFill/>
          <a:ln>
            <a:noFill/>
          </a:ln>
        </p:spPr>
      </p:pic>
      <p:sp>
        <p:nvSpPr>
          <p:cNvPr id="296" name="Google Shape;296;p20"/>
          <p:cNvSpPr txBox="1"/>
          <p:nvPr/>
        </p:nvSpPr>
        <p:spPr>
          <a:xfrm>
            <a:off x="7246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VI Tennis Activity</a:t>
            </a:r>
            <a:endParaRPr/>
          </a:p>
        </p:txBody>
      </p:sp>
      <p:pic>
        <p:nvPicPr>
          <p:cNvPr id="297" name="Google Shape;297;p20" descr="Sitting Volleyball  &#10;The video shows Mark &amp; Samanta playing seated volleyball in the lounge over a Tennis Factory micro net with an audible balloon made by placing rice in the balloon before inflating it.  Sam is seated on a cushion &amp; Mark is sitting on the floor.&#10;&#10;Before undertaking any exercise programs or following health guidelines/videos, you should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title="SITTING VOLLEYBALL at Home for INCLUSIVE SPORTS for DISABLED People || Bullock Inclusion">
            <a:hlinkClick r:id="rId20"/>
          </p:cNvPr>
          <p:cNvPicPr preferRelativeResize="0"/>
          <p:nvPr/>
        </p:nvPicPr>
        <p:blipFill>
          <a:blip r:embed="rId12">
            <a:alphaModFix/>
          </a:blip>
          <a:stretch>
            <a:fillRect/>
          </a:stretch>
        </p:blipFill>
        <p:spPr>
          <a:xfrm>
            <a:off x="9550325" y="3772700"/>
            <a:ext cx="1940400" cy="1132550"/>
          </a:xfrm>
          <a:prstGeom prst="rect">
            <a:avLst/>
          </a:prstGeom>
          <a:noFill/>
          <a:ln>
            <a:noFill/>
          </a:ln>
        </p:spPr>
      </p:pic>
      <p:sp>
        <p:nvSpPr>
          <p:cNvPr id="298" name="Google Shape;298;p20"/>
          <p:cNvSpPr txBox="1"/>
          <p:nvPr/>
        </p:nvSpPr>
        <p:spPr>
          <a:xfrm>
            <a:off x="9550325" y="4905257"/>
            <a:ext cx="1940400" cy="4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a:solidFill>
                  <a:schemeClr val="lt1"/>
                </a:solidFill>
                <a:latin typeface="Century Gothic"/>
                <a:ea typeface="Century Gothic"/>
                <a:cs typeface="Century Gothic"/>
                <a:sym typeface="Century Gothic"/>
              </a:rPr>
              <a:t>Sitting Volleyball</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jvickers</dc:creator>
  <cp:lastModifiedBy>Juliet Vickers</cp:lastModifiedBy>
  <cp:revision>1</cp:revision>
  <dcterms:modified xsi:type="dcterms:W3CDTF">2021-01-20T15:02:34Z</dcterms:modified>
</cp:coreProperties>
</file>