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18EFD-951B-4000-8338-7D2CAA53668B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E32FF-2D76-4C15-ADE5-19A21AF1C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707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5B96E-2D75-4744-A661-48704C6AF52F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54AEF-FFDD-4887-81FB-6EFF929F0D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428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54AEF-FFDD-4887-81FB-6EFF929F0DE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908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54AEF-FFDD-4887-81FB-6EFF929F0DE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84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54AEF-FFDD-4887-81FB-6EFF929F0DE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607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54AEF-FFDD-4887-81FB-6EFF929F0DE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25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54AEF-FFDD-4887-81FB-6EFF929F0DE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441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54AEF-FFDD-4887-81FB-6EFF929F0DE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859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54AEF-FFDD-4887-81FB-6EFF929F0DE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99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54AEF-FFDD-4887-81FB-6EFF929F0DE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606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54AEF-FFDD-4887-81FB-6EFF929F0DE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875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E4D1-1B1D-4359-B4E9-E23E7E5A9394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8AD2-C226-456A-9217-1A1A286EA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09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E4D1-1B1D-4359-B4E9-E23E7E5A9394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8AD2-C226-456A-9217-1A1A286EA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03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E4D1-1B1D-4359-B4E9-E23E7E5A9394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8AD2-C226-456A-9217-1A1A286EA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86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E4D1-1B1D-4359-B4E9-E23E7E5A9394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8AD2-C226-456A-9217-1A1A286EA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18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E4D1-1B1D-4359-B4E9-E23E7E5A9394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8AD2-C226-456A-9217-1A1A286EA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66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E4D1-1B1D-4359-B4E9-E23E7E5A9394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8AD2-C226-456A-9217-1A1A286EA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31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E4D1-1B1D-4359-B4E9-E23E7E5A9394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8AD2-C226-456A-9217-1A1A286EA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67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E4D1-1B1D-4359-B4E9-E23E7E5A9394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8AD2-C226-456A-9217-1A1A286EA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91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E4D1-1B1D-4359-B4E9-E23E7E5A9394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8AD2-C226-456A-9217-1A1A286EA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51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E4D1-1B1D-4359-B4E9-E23E7E5A9394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8AD2-C226-456A-9217-1A1A286EA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3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E4D1-1B1D-4359-B4E9-E23E7E5A9394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8AD2-C226-456A-9217-1A1A286EA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12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2E4D1-1B1D-4359-B4E9-E23E7E5A9394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B8AD2-C226-456A-9217-1A1A286EA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28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maps/WGBz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7300" dirty="0" err="1" smtClean="0"/>
              <a:t>Mersea</a:t>
            </a:r>
            <a:r>
              <a:rPr lang="en-GB" sz="7300" dirty="0" smtClean="0"/>
              <a:t> 2015</a:t>
            </a:r>
            <a:br>
              <a:rPr lang="en-GB" sz="7300" dirty="0" smtClean="0"/>
            </a:br>
            <a:r>
              <a:rPr lang="en-GB" sz="3600" dirty="0" smtClean="0"/>
              <a:t>For more </a:t>
            </a:r>
            <a:r>
              <a:rPr lang="en-GB" sz="3600" dirty="0"/>
              <a:t>info visit </a:t>
            </a:r>
            <a:r>
              <a:rPr lang="en-GB" sz="3600" dirty="0" smtClean="0"/>
              <a:t>www.essexoutdoors.org/mersea.php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1752600"/>
          </a:xfrm>
        </p:spPr>
        <p:txBody>
          <a:bodyPr/>
          <a:lstStyle/>
          <a:p>
            <a:r>
              <a:rPr lang="en-GB" dirty="0" smtClean="0"/>
              <a:t>Mon 18</a:t>
            </a:r>
            <a:r>
              <a:rPr lang="en-GB" baseline="30000" dirty="0" smtClean="0"/>
              <a:t>th</a:t>
            </a:r>
            <a:r>
              <a:rPr lang="en-GB" dirty="0" smtClean="0"/>
              <a:t> to Weds 20</a:t>
            </a:r>
            <a:r>
              <a:rPr lang="en-GB" baseline="30000" dirty="0" smtClean="0"/>
              <a:t>th</a:t>
            </a:r>
            <a:r>
              <a:rPr lang="en-GB" dirty="0" smtClean="0"/>
              <a:t> May 2015</a:t>
            </a:r>
          </a:p>
          <a:p>
            <a:r>
              <a:rPr lang="en-GB" dirty="0" smtClean="0"/>
              <a:t>Parents Meeting 03/02/2015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32656"/>
            <a:ext cx="2553856" cy="170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8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go outdoors?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Pupils are exhilarated by the experience of achieving their goals having successfully worked outside of their comfort zone. </a:t>
            </a:r>
          </a:p>
          <a:p>
            <a:r>
              <a:rPr lang="en-GB" dirty="0" smtClean="0"/>
              <a:t>This provides them with the confidence to tackle uncertainty and challenges elsewhere in their personal, school and working lives, thereby realising more of their potential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57" y="1600200"/>
            <a:ext cx="3016485" cy="4525963"/>
          </a:xfrm>
        </p:spPr>
      </p:pic>
    </p:spTree>
    <p:extLst>
      <p:ext uri="{BB962C8B-B14F-4D97-AF65-F5344CB8AC3E}">
        <p14:creationId xmlns:p14="http://schemas.microsoft.com/office/powerpoint/2010/main" val="154805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</a:t>
            </a:r>
            <a:r>
              <a:rPr lang="en-GB" dirty="0" err="1" smtClean="0"/>
              <a:t>Mersea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It is local</a:t>
            </a:r>
            <a:endParaRPr lang="en-GB" dirty="0" smtClean="0"/>
          </a:p>
          <a:p>
            <a:r>
              <a:rPr lang="en-GB" dirty="0" smtClean="0"/>
              <a:t>We have been there before and know the provision is good</a:t>
            </a:r>
          </a:p>
          <a:p>
            <a:r>
              <a:rPr lang="en-GB" dirty="0" smtClean="0"/>
              <a:t>Part of </a:t>
            </a:r>
            <a:r>
              <a:rPr lang="en-GB" dirty="0"/>
              <a:t>E</a:t>
            </a:r>
            <a:r>
              <a:rPr lang="en-GB" dirty="0" smtClean="0"/>
              <a:t>ssex Outdoors </a:t>
            </a:r>
            <a:r>
              <a:rPr lang="en-GB" sz="1800" dirty="0" smtClean="0"/>
              <a:t>Adventurous Activities Licensing Authority approved (AALA)</a:t>
            </a:r>
          </a:p>
          <a:p>
            <a:r>
              <a:rPr lang="en-GB" sz="2400" dirty="0" smtClean="0"/>
              <a:t>All staff have had CRB, safeguarding and first aider training. Staff on duty 24 hours a day</a:t>
            </a:r>
            <a:endParaRPr lang="en-GB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57" y="1600200"/>
            <a:ext cx="3016485" cy="4525963"/>
          </a:xfrm>
        </p:spPr>
      </p:pic>
    </p:spTree>
    <p:extLst>
      <p:ext uri="{BB962C8B-B14F-4D97-AF65-F5344CB8AC3E}">
        <p14:creationId xmlns:p14="http://schemas.microsoft.com/office/powerpoint/2010/main" val="24443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did it change last year?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Reviewed what we wanted to achieve and listened to feedback</a:t>
            </a:r>
          </a:p>
          <a:p>
            <a:r>
              <a:rPr lang="en-GB" dirty="0" smtClean="0"/>
              <a:t>Too crammed and vulnerable to weather</a:t>
            </a:r>
          </a:p>
          <a:p>
            <a:r>
              <a:rPr lang="en-GB" dirty="0" smtClean="0"/>
              <a:t>1 night residential  - children staying up late then getting up early!</a:t>
            </a:r>
          </a:p>
          <a:p>
            <a:r>
              <a:rPr lang="en-GB" dirty="0" smtClean="0"/>
              <a:t>Was a success! New tents for 2015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48" y="1600200"/>
            <a:ext cx="3380503" cy="4525963"/>
          </a:xfrm>
        </p:spPr>
      </p:pic>
    </p:spTree>
    <p:extLst>
      <p:ext uri="{BB962C8B-B14F-4D97-AF65-F5344CB8AC3E}">
        <p14:creationId xmlns:p14="http://schemas.microsoft.com/office/powerpoint/2010/main" val="102342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Format of trip 2015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 smtClean="0"/>
              <a:t>Monday 18</a:t>
            </a:r>
            <a:r>
              <a:rPr lang="en-GB" b="1" baseline="30000" dirty="0" smtClean="0"/>
              <a:t>th</a:t>
            </a:r>
            <a:r>
              <a:rPr lang="en-GB" b="1" dirty="0" smtClean="0"/>
              <a:t> May</a:t>
            </a:r>
          </a:p>
          <a:p>
            <a:r>
              <a:rPr lang="en-GB" i="1" dirty="0" smtClean="0"/>
              <a:t>Arrive at school as usual</a:t>
            </a:r>
          </a:p>
          <a:p>
            <a:r>
              <a:rPr lang="en-GB" i="1" dirty="0" smtClean="0"/>
              <a:t>Depart mid morning</a:t>
            </a:r>
          </a:p>
          <a:p>
            <a:r>
              <a:rPr lang="en-GB" i="1" dirty="0" smtClean="0"/>
              <a:t>Arrive at site and set-up</a:t>
            </a:r>
          </a:p>
          <a:p>
            <a:r>
              <a:rPr lang="en-GB" i="1" dirty="0" smtClean="0"/>
              <a:t>Lunch</a:t>
            </a:r>
          </a:p>
          <a:p>
            <a:r>
              <a:rPr lang="en-GB" i="1" dirty="0" smtClean="0"/>
              <a:t>Activity 1 + 2</a:t>
            </a:r>
          </a:p>
          <a:p>
            <a:r>
              <a:rPr lang="en-GB" i="1" dirty="0" smtClean="0"/>
              <a:t>Dinner</a:t>
            </a:r>
          </a:p>
          <a:p>
            <a:r>
              <a:rPr lang="en-GB" i="1" dirty="0" smtClean="0"/>
              <a:t>Evening Activity 3</a:t>
            </a:r>
            <a:endParaRPr lang="en-GB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48" y="1600200"/>
            <a:ext cx="3380503" cy="4525963"/>
          </a:xfrm>
        </p:spPr>
      </p:pic>
    </p:spTree>
    <p:extLst>
      <p:ext uri="{BB962C8B-B14F-4D97-AF65-F5344CB8AC3E}">
        <p14:creationId xmlns:p14="http://schemas.microsoft.com/office/powerpoint/2010/main" val="140171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Format of trip 2015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 smtClean="0"/>
              <a:t>Tuesday 19</a:t>
            </a:r>
            <a:r>
              <a:rPr lang="en-GB" b="1" baseline="30000" dirty="0" smtClean="0"/>
              <a:t>th</a:t>
            </a:r>
            <a:r>
              <a:rPr lang="en-GB" b="1" dirty="0" smtClean="0"/>
              <a:t> May</a:t>
            </a:r>
          </a:p>
          <a:p>
            <a:r>
              <a:rPr lang="en-GB" i="1" dirty="0" smtClean="0"/>
              <a:t>Breakfast</a:t>
            </a:r>
          </a:p>
          <a:p>
            <a:r>
              <a:rPr lang="en-GB" i="1" dirty="0" smtClean="0"/>
              <a:t>Activity 4</a:t>
            </a:r>
          </a:p>
          <a:p>
            <a:r>
              <a:rPr lang="en-GB" i="1" dirty="0" smtClean="0"/>
              <a:t>Lunch</a:t>
            </a:r>
          </a:p>
          <a:p>
            <a:r>
              <a:rPr lang="en-GB" i="1" dirty="0" smtClean="0"/>
              <a:t>Activity 5 and 6</a:t>
            </a:r>
          </a:p>
          <a:p>
            <a:r>
              <a:rPr lang="en-GB" i="1" dirty="0" smtClean="0"/>
              <a:t>Dinner</a:t>
            </a:r>
          </a:p>
          <a:p>
            <a:r>
              <a:rPr lang="en-GB" i="1" dirty="0" smtClean="0"/>
              <a:t>Evening Activity organised by school staff</a:t>
            </a:r>
          </a:p>
          <a:p>
            <a:endParaRPr lang="en-GB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48" y="1600200"/>
            <a:ext cx="3380503" cy="4525963"/>
          </a:xfrm>
        </p:spPr>
      </p:pic>
    </p:spTree>
    <p:extLst>
      <p:ext uri="{BB962C8B-B14F-4D97-AF65-F5344CB8AC3E}">
        <p14:creationId xmlns:p14="http://schemas.microsoft.com/office/powerpoint/2010/main" val="2748955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Format of trip 2015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 smtClean="0"/>
              <a:t>Wednesday 20</a:t>
            </a:r>
            <a:r>
              <a:rPr lang="en-GB" b="1" baseline="30000" dirty="0" smtClean="0"/>
              <a:t>th</a:t>
            </a:r>
            <a:r>
              <a:rPr lang="en-GB" b="1" dirty="0" smtClean="0"/>
              <a:t> May</a:t>
            </a:r>
          </a:p>
          <a:p>
            <a:r>
              <a:rPr lang="en-GB" i="1" dirty="0" smtClean="0"/>
              <a:t>Breakfast</a:t>
            </a:r>
          </a:p>
          <a:p>
            <a:r>
              <a:rPr lang="en-GB" i="1" dirty="0" smtClean="0"/>
              <a:t>It’s a Knockout activity</a:t>
            </a:r>
          </a:p>
          <a:p>
            <a:r>
              <a:rPr lang="en-GB" i="1" dirty="0" smtClean="0"/>
              <a:t>Pack-up</a:t>
            </a:r>
          </a:p>
          <a:p>
            <a:r>
              <a:rPr lang="en-GB" i="1" dirty="0" smtClean="0"/>
              <a:t>Lunch</a:t>
            </a:r>
          </a:p>
          <a:p>
            <a:r>
              <a:rPr lang="en-GB" i="1" dirty="0" smtClean="0"/>
              <a:t>Leave and arrive back at school for normal time depart</a:t>
            </a:r>
          </a:p>
          <a:p>
            <a:r>
              <a:rPr lang="en-GB" i="1" dirty="0" smtClean="0"/>
              <a:t>Thursday normal day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57" y="1600200"/>
            <a:ext cx="3016485" cy="4525963"/>
          </a:xfrm>
        </p:spPr>
      </p:pic>
    </p:spTree>
    <p:extLst>
      <p:ext uri="{BB962C8B-B14F-4D97-AF65-F5344CB8AC3E}">
        <p14:creationId xmlns:p14="http://schemas.microsoft.com/office/powerpoint/2010/main" val="2646394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GB" sz="2600" dirty="0" smtClean="0"/>
              <a:t>Staffing – HT and DH attending plus parent helpers identified</a:t>
            </a:r>
          </a:p>
          <a:p>
            <a:r>
              <a:rPr lang="en-GB" sz="2600" dirty="0" smtClean="0"/>
              <a:t>Parental consent form</a:t>
            </a:r>
          </a:p>
          <a:p>
            <a:r>
              <a:rPr lang="en-GB" sz="2600" dirty="0" smtClean="0"/>
              <a:t>Medical information</a:t>
            </a:r>
          </a:p>
          <a:p>
            <a:r>
              <a:rPr lang="en-GB" sz="2600" dirty="0" smtClean="0"/>
              <a:t>Discuss sensitive issues well in advance</a:t>
            </a:r>
          </a:p>
          <a:p>
            <a:r>
              <a:rPr lang="en-GB" sz="2600" dirty="0" smtClean="0"/>
              <a:t>Kit list – do not buy lots of new stuff!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7349"/>
            <a:ext cx="4038600" cy="2691665"/>
          </a:xfrm>
        </p:spPr>
      </p:pic>
    </p:spTree>
    <p:extLst>
      <p:ext uri="{BB962C8B-B14F-4D97-AF65-F5344CB8AC3E}">
        <p14:creationId xmlns:p14="http://schemas.microsoft.com/office/powerpoint/2010/main" val="3241609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key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Equipment</a:t>
            </a:r>
          </a:p>
          <a:p>
            <a:r>
              <a:rPr lang="en-GB" dirty="0" smtClean="0"/>
              <a:t>Medication</a:t>
            </a:r>
          </a:p>
          <a:p>
            <a:r>
              <a:rPr lang="en-GB" dirty="0" smtClean="0"/>
              <a:t>Communication</a:t>
            </a:r>
          </a:p>
          <a:p>
            <a:r>
              <a:rPr lang="en-GB" dirty="0"/>
              <a:t> </a:t>
            </a:r>
            <a:r>
              <a:rPr lang="en-GB" dirty="0" smtClean="0"/>
              <a:t>- School Mobile 24/7</a:t>
            </a:r>
          </a:p>
          <a:p>
            <a:r>
              <a:rPr lang="en-GB" dirty="0"/>
              <a:t> </a:t>
            </a:r>
            <a:r>
              <a:rPr lang="en-GB" dirty="0" smtClean="0"/>
              <a:t>- Twitter</a:t>
            </a:r>
          </a:p>
          <a:p>
            <a:endParaRPr lang="en-GB" dirty="0"/>
          </a:p>
          <a:p>
            <a:r>
              <a:rPr lang="en-GB" sz="4000" dirty="0" smtClean="0"/>
              <a:t>Any questions?</a:t>
            </a:r>
            <a:endParaRPr lang="en-GB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4939"/>
            <a:ext cx="4038600" cy="3016485"/>
          </a:xfrm>
        </p:spPr>
      </p:pic>
    </p:spTree>
    <p:extLst>
      <p:ext uri="{BB962C8B-B14F-4D97-AF65-F5344CB8AC3E}">
        <p14:creationId xmlns:p14="http://schemas.microsoft.com/office/powerpoint/2010/main" val="3390097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292</Words>
  <Application>Microsoft Office PowerPoint</Application>
  <PresentationFormat>On-screen Show (4:3)</PresentationFormat>
  <Paragraphs>64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Mersea 2015 For more info visit www.essexoutdoors.org/mersea.php</vt:lpstr>
      <vt:lpstr>Why go outdoors?</vt:lpstr>
      <vt:lpstr>Why Mersea?</vt:lpstr>
      <vt:lpstr>Why did it change last year?</vt:lpstr>
      <vt:lpstr>Format of trip 2015</vt:lpstr>
      <vt:lpstr>Format of trip 2015</vt:lpstr>
      <vt:lpstr>Format of trip 2015</vt:lpstr>
      <vt:lpstr>Other Information</vt:lpstr>
      <vt:lpstr>Other key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Mersea 2014</dc:title>
  <dc:creator>Head</dc:creator>
  <cp:lastModifiedBy>Head</cp:lastModifiedBy>
  <cp:revision>11</cp:revision>
  <cp:lastPrinted>2013-10-03T11:15:08Z</cp:lastPrinted>
  <dcterms:created xsi:type="dcterms:W3CDTF">2013-10-03T10:37:07Z</dcterms:created>
  <dcterms:modified xsi:type="dcterms:W3CDTF">2015-02-03T09:56:40Z</dcterms:modified>
</cp:coreProperties>
</file>