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5" r:id="rId14"/>
    <p:sldId id="266" r:id="rId15"/>
    <p:sldId id="268"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07CFA-1AE3-CBF1-91F1-1F25485AE6F1}" v="108" dt="2023-02-27T12:10:54.888"/>
    <p1510:client id="{130E449A-279D-90B5-25EB-46BEBD33D587}" v="102" dt="2023-02-23T14:37:07.043"/>
    <p1510:client id="{258937F0-AE7C-7801-E627-3239953F3EBF}" v="185" dt="2023-02-26T21:06:20.696"/>
    <p1510:client id="{25EDDDF6-8369-FEEE-973A-2AA74DACF58D}" v="811" dt="2023-02-23T13:59:14.797"/>
    <p1510:client id="{304BA8B9-6BDE-A1DD-934F-7F8B8EAD5473}" v="101" dt="2023-02-24T13:21:00.710"/>
    <p1510:client id="{64CC8D06-00DA-C404-E237-45380AB1C520}" v="431" dt="2023-02-26T20:21:51.668"/>
    <p1510:client id="{8D467457-9024-F534-BA20-FEBF49EE2806}" v="452" dt="2023-03-01T18:17:09.039"/>
    <p1510:client id="{A25FD7E3-EF1A-F9D5-12B3-74D2634A67C9}" v="139" dt="2023-02-27T16:44:26.551"/>
    <p1510:client id="{E8F43729-1A2A-1727-8D54-EB242719811D}" v="15" dt="2023-02-22T08:27:47.2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Smith" userId="S::hsmith@barnesfarm-jun.essex.sch.uk::88bf5589-5e0d-4630-88f9-e6bf345ff7c6" providerId="AD" clId="Web-{25EDDDF6-8369-FEEE-973A-2AA74DACF58D}"/>
    <pc:docChg chg="addSld modSld">
      <pc:chgData name="Hannah Smith" userId="S::hsmith@barnesfarm-jun.essex.sch.uk::88bf5589-5e0d-4630-88f9-e6bf345ff7c6" providerId="AD" clId="Web-{25EDDDF6-8369-FEEE-973A-2AA74DACF58D}" dt="2023-02-23T13:59:47.908" v="458"/>
      <pc:docMkLst>
        <pc:docMk/>
      </pc:docMkLst>
      <pc:sldChg chg="modNotes">
        <pc:chgData name="Hannah Smith" userId="S::hsmith@barnesfarm-jun.essex.sch.uk::88bf5589-5e0d-4630-88f9-e6bf345ff7c6" providerId="AD" clId="Web-{25EDDDF6-8369-FEEE-973A-2AA74DACF58D}" dt="2023-02-23T13:59:47.908" v="458"/>
        <pc:sldMkLst>
          <pc:docMk/>
          <pc:sldMk cId="3508735848" sldId="256"/>
        </pc:sldMkLst>
      </pc:sldChg>
      <pc:sldChg chg="addSp delSp modSp">
        <pc:chgData name="Hannah Smith" userId="S::hsmith@barnesfarm-jun.essex.sch.uk::88bf5589-5e0d-4630-88f9-e6bf345ff7c6" providerId="AD" clId="Web-{25EDDDF6-8369-FEEE-973A-2AA74DACF58D}" dt="2023-02-23T13:46:53.365" v="329" actId="1076"/>
        <pc:sldMkLst>
          <pc:docMk/>
          <pc:sldMk cId="1335352031" sldId="257"/>
        </pc:sldMkLst>
        <pc:spChg chg="add mod">
          <ac:chgData name="Hannah Smith" userId="S::hsmith@barnesfarm-jun.essex.sch.uk::88bf5589-5e0d-4630-88f9-e6bf345ff7c6" providerId="AD" clId="Web-{25EDDDF6-8369-FEEE-973A-2AA74DACF58D}" dt="2023-02-23T13:46:53.365" v="329" actId="1076"/>
          <ac:spMkLst>
            <pc:docMk/>
            <pc:sldMk cId="1335352031" sldId="257"/>
            <ac:spMk id="5" creationId="{2016FF4A-D005-9B8C-1556-47EA65B54290}"/>
          </ac:spMkLst>
        </pc:spChg>
        <pc:picChg chg="add del mod">
          <ac:chgData name="Hannah Smith" userId="S::hsmith@barnesfarm-jun.essex.sch.uk::88bf5589-5e0d-4630-88f9-e6bf345ff7c6" providerId="AD" clId="Web-{25EDDDF6-8369-FEEE-973A-2AA74DACF58D}" dt="2023-02-23T13:44:26.125" v="271"/>
          <ac:picMkLst>
            <pc:docMk/>
            <pc:sldMk cId="1335352031" sldId="257"/>
            <ac:picMk id="2" creationId="{98870BDE-532E-C282-6AE3-2DF259C1235C}"/>
          </ac:picMkLst>
        </pc:picChg>
      </pc:sldChg>
      <pc:sldChg chg="addSp modSp">
        <pc:chgData name="Hannah Smith" userId="S::hsmith@barnesfarm-jun.essex.sch.uk::88bf5589-5e0d-4630-88f9-e6bf345ff7c6" providerId="AD" clId="Web-{25EDDDF6-8369-FEEE-973A-2AA74DACF58D}" dt="2023-02-23T13:48:45.947" v="371" actId="1076"/>
        <pc:sldMkLst>
          <pc:docMk/>
          <pc:sldMk cId="1796466021" sldId="258"/>
        </pc:sldMkLst>
        <pc:spChg chg="add mod">
          <ac:chgData name="Hannah Smith" userId="S::hsmith@barnesfarm-jun.essex.sch.uk::88bf5589-5e0d-4630-88f9-e6bf345ff7c6" providerId="AD" clId="Web-{25EDDDF6-8369-FEEE-973A-2AA74DACF58D}" dt="2023-02-23T13:48:45.947" v="371" actId="1076"/>
          <ac:spMkLst>
            <pc:docMk/>
            <pc:sldMk cId="1796466021" sldId="258"/>
            <ac:spMk id="4" creationId="{F3ADFDED-5C5E-ED5D-D281-424B33643277}"/>
          </ac:spMkLst>
        </pc:spChg>
      </pc:sldChg>
      <pc:sldChg chg="addSp modSp">
        <pc:chgData name="Hannah Smith" userId="S::hsmith@barnesfarm-jun.essex.sch.uk::88bf5589-5e0d-4630-88f9-e6bf345ff7c6" providerId="AD" clId="Web-{25EDDDF6-8369-FEEE-973A-2AA74DACF58D}" dt="2023-02-23T13:59:14.797" v="456" actId="1076"/>
        <pc:sldMkLst>
          <pc:docMk/>
          <pc:sldMk cId="2676245623" sldId="259"/>
        </pc:sldMkLst>
        <pc:spChg chg="add mod">
          <ac:chgData name="Hannah Smith" userId="S::hsmith@barnesfarm-jun.essex.sch.uk::88bf5589-5e0d-4630-88f9-e6bf345ff7c6" providerId="AD" clId="Web-{25EDDDF6-8369-FEEE-973A-2AA74DACF58D}" dt="2023-02-23T13:59:14.797" v="456" actId="1076"/>
          <ac:spMkLst>
            <pc:docMk/>
            <pc:sldMk cId="2676245623" sldId="259"/>
            <ac:spMk id="2" creationId="{C1023AFF-A1F0-BA96-7810-5E0333D83A86}"/>
          </ac:spMkLst>
        </pc:spChg>
      </pc:sldChg>
      <pc:sldChg chg="addSp delSp modSp new mod setBg modNotes">
        <pc:chgData name="Hannah Smith" userId="S::hsmith@barnesfarm-jun.essex.sch.uk::88bf5589-5e0d-4630-88f9-e6bf345ff7c6" providerId="AD" clId="Web-{25EDDDF6-8369-FEEE-973A-2AA74DACF58D}" dt="2023-02-23T13:49:51.746" v="418" actId="20577"/>
        <pc:sldMkLst>
          <pc:docMk/>
          <pc:sldMk cId="417321102" sldId="260"/>
        </pc:sldMkLst>
        <pc:spChg chg="add mod">
          <ac:chgData name="Hannah Smith" userId="S::hsmith@barnesfarm-jun.essex.sch.uk::88bf5589-5e0d-4630-88f9-e6bf345ff7c6" providerId="AD" clId="Web-{25EDDDF6-8369-FEEE-973A-2AA74DACF58D}" dt="2023-02-23T13:49:51.746" v="418" actId="20577"/>
          <ac:spMkLst>
            <pc:docMk/>
            <pc:sldMk cId="417321102" sldId="260"/>
            <ac:spMk id="4" creationId="{DEC4B4AF-C37C-2D64-3977-0467399E9E0C}"/>
          </ac:spMkLst>
        </pc:spChg>
        <pc:spChg chg="add del">
          <ac:chgData name="Hannah Smith" userId="S::hsmith@barnesfarm-jun.essex.sch.uk::88bf5589-5e0d-4630-88f9-e6bf345ff7c6" providerId="AD" clId="Web-{25EDDDF6-8369-FEEE-973A-2AA74DACF58D}" dt="2023-02-23T13:37:53.549" v="3"/>
          <ac:spMkLst>
            <pc:docMk/>
            <pc:sldMk cId="417321102" sldId="260"/>
            <ac:spMk id="7" creationId="{8A2477EE-FBE5-4DB7-8438-DE1CAC61A2EA}"/>
          </ac:spMkLst>
        </pc:spChg>
        <pc:spChg chg="add del">
          <ac:chgData name="Hannah Smith" userId="S::hsmith@barnesfarm-jun.essex.sch.uk::88bf5589-5e0d-4630-88f9-e6bf345ff7c6" providerId="AD" clId="Web-{25EDDDF6-8369-FEEE-973A-2AA74DACF58D}" dt="2023-02-23T13:37:53.549" v="3"/>
          <ac:spMkLst>
            <pc:docMk/>
            <pc:sldMk cId="417321102" sldId="260"/>
            <ac:spMk id="9" creationId="{C04ACB3C-F542-4070-9FD4-F93546E85BBA}"/>
          </ac:spMkLst>
        </pc:spChg>
        <pc:spChg chg="add del">
          <ac:chgData name="Hannah Smith" userId="S::hsmith@barnesfarm-jun.essex.sch.uk::88bf5589-5e0d-4630-88f9-e6bf345ff7c6" providerId="AD" clId="Web-{25EDDDF6-8369-FEEE-973A-2AA74DACF58D}" dt="2023-02-23T13:37:53.549" v="3"/>
          <ac:spMkLst>
            <pc:docMk/>
            <pc:sldMk cId="417321102" sldId="260"/>
            <ac:spMk id="11" creationId="{8211C5AC-A2EB-47D2-B916-B62F1804D099}"/>
          </ac:spMkLst>
        </pc:spChg>
        <pc:spChg chg="add del">
          <ac:chgData name="Hannah Smith" userId="S::hsmith@barnesfarm-jun.essex.sch.uk::88bf5589-5e0d-4630-88f9-e6bf345ff7c6" providerId="AD" clId="Web-{25EDDDF6-8369-FEEE-973A-2AA74DACF58D}" dt="2023-02-23T13:37:53.549" v="3"/>
          <ac:spMkLst>
            <pc:docMk/>
            <pc:sldMk cId="417321102" sldId="260"/>
            <ac:spMk id="13" creationId="{60903C48-F3CB-46DC-868F-22C26E74BE16}"/>
          </ac:spMkLst>
        </pc:spChg>
        <pc:spChg chg="add del">
          <ac:chgData name="Hannah Smith" userId="S::hsmith@barnesfarm-jun.essex.sch.uk::88bf5589-5e0d-4630-88f9-e6bf345ff7c6" providerId="AD" clId="Web-{25EDDDF6-8369-FEEE-973A-2AA74DACF58D}" dt="2023-02-23T13:37:53.549" v="3"/>
          <ac:spMkLst>
            <pc:docMk/>
            <pc:sldMk cId="417321102" sldId="260"/>
            <ac:spMk id="15" creationId="{3832E2B8-96F8-4CE7-A822-3B81F593F484}"/>
          </ac:spMkLst>
        </pc:spChg>
        <pc:spChg chg="add del">
          <ac:chgData name="Hannah Smith" userId="S::hsmith@barnesfarm-jun.essex.sch.uk::88bf5589-5e0d-4630-88f9-e6bf345ff7c6" providerId="AD" clId="Web-{25EDDDF6-8369-FEEE-973A-2AA74DACF58D}" dt="2023-02-23T13:37:53.549" v="3"/>
          <ac:spMkLst>
            <pc:docMk/>
            <pc:sldMk cId="417321102" sldId="260"/>
            <ac:spMk id="17" creationId="{6C27BF1D-32EC-4EC1-9CBE-168F4E63EE65}"/>
          </ac:spMkLst>
        </pc:spChg>
        <pc:spChg chg="add del">
          <ac:chgData name="Hannah Smith" userId="S::hsmith@barnesfarm-jun.essex.sch.uk::88bf5589-5e0d-4630-88f9-e6bf345ff7c6" providerId="AD" clId="Web-{25EDDDF6-8369-FEEE-973A-2AA74DACF58D}" dt="2023-02-23T13:37:53.549" v="3"/>
          <ac:spMkLst>
            <pc:docMk/>
            <pc:sldMk cId="417321102" sldId="260"/>
            <ac:spMk id="19" creationId="{39965751-DC22-488D-94B6-350461BCC43A}"/>
          </ac:spMkLst>
        </pc:spChg>
        <pc:picChg chg="add mod">
          <ac:chgData name="Hannah Smith" userId="S::hsmith@barnesfarm-jun.essex.sch.uk::88bf5589-5e0d-4630-88f9-e6bf345ff7c6" providerId="AD" clId="Web-{25EDDDF6-8369-FEEE-973A-2AA74DACF58D}" dt="2023-02-23T13:38:14.143" v="7" actId="1076"/>
          <ac:picMkLst>
            <pc:docMk/>
            <pc:sldMk cId="417321102" sldId="260"/>
            <ac:picMk id="2" creationId="{CA7B14FC-7D7B-C9B9-0007-6777BC067A6E}"/>
          </ac:picMkLst>
        </pc:picChg>
      </pc:sldChg>
      <pc:sldChg chg="addSp delSp modSp new mod setBg modNotes">
        <pc:chgData name="Hannah Smith" userId="S::hsmith@barnesfarm-jun.essex.sch.uk::88bf5589-5e0d-4630-88f9-e6bf345ff7c6" providerId="AD" clId="Web-{25EDDDF6-8369-FEEE-973A-2AA74DACF58D}" dt="2023-02-23T13:51:04.311" v="455" actId="20577"/>
        <pc:sldMkLst>
          <pc:docMk/>
          <pc:sldMk cId="133762206" sldId="261"/>
        </pc:sldMkLst>
        <pc:spChg chg="add mod">
          <ac:chgData name="Hannah Smith" userId="S::hsmith@barnesfarm-jun.essex.sch.uk::88bf5589-5e0d-4630-88f9-e6bf345ff7c6" providerId="AD" clId="Web-{25EDDDF6-8369-FEEE-973A-2AA74DACF58D}" dt="2023-02-23T13:51:04.311" v="455" actId="20577"/>
          <ac:spMkLst>
            <pc:docMk/>
            <pc:sldMk cId="133762206" sldId="261"/>
            <ac:spMk id="4" creationId="{B11B9913-16C9-1983-D108-165907FA8853}"/>
          </ac:spMkLst>
        </pc:spChg>
        <pc:spChg chg="add del">
          <ac:chgData name="Hannah Smith" userId="S::hsmith@barnesfarm-jun.essex.sch.uk::88bf5589-5e0d-4630-88f9-e6bf345ff7c6" providerId="AD" clId="Web-{25EDDDF6-8369-FEEE-973A-2AA74DACF58D}" dt="2023-02-23T13:39:30.568" v="19"/>
          <ac:spMkLst>
            <pc:docMk/>
            <pc:sldMk cId="133762206" sldId="261"/>
            <ac:spMk id="7" creationId="{8A2477EE-FBE5-4DB7-8438-DE1CAC61A2EA}"/>
          </ac:spMkLst>
        </pc:spChg>
        <pc:spChg chg="add del">
          <ac:chgData name="Hannah Smith" userId="S::hsmith@barnesfarm-jun.essex.sch.uk::88bf5589-5e0d-4630-88f9-e6bf345ff7c6" providerId="AD" clId="Web-{25EDDDF6-8369-FEEE-973A-2AA74DACF58D}" dt="2023-02-23T13:39:30.568" v="19"/>
          <ac:spMkLst>
            <pc:docMk/>
            <pc:sldMk cId="133762206" sldId="261"/>
            <ac:spMk id="9" creationId="{C04ACB3C-F542-4070-9FD4-F93546E85BBA}"/>
          </ac:spMkLst>
        </pc:spChg>
        <pc:spChg chg="add del">
          <ac:chgData name="Hannah Smith" userId="S::hsmith@barnesfarm-jun.essex.sch.uk::88bf5589-5e0d-4630-88f9-e6bf345ff7c6" providerId="AD" clId="Web-{25EDDDF6-8369-FEEE-973A-2AA74DACF58D}" dt="2023-02-23T13:39:30.568" v="19"/>
          <ac:spMkLst>
            <pc:docMk/>
            <pc:sldMk cId="133762206" sldId="261"/>
            <ac:spMk id="11" creationId="{8211C5AC-A2EB-47D2-B916-B62F1804D099}"/>
          </ac:spMkLst>
        </pc:spChg>
        <pc:spChg chg="add del">
          <ac:chgData name="Hannah Smith" userId="S::hsmith@barnesfarm-jun.essex.sch.uk::88bf5589-5e0d-4630-88f9-e6bf345ff7c6" providerId="AD" clId="Web-{25EDDDF6-8369-FEEE-973A-2AA74DACF58D}" dt="2023-02-23T13:39:30.568" v="19"/>
          <ac:spMkLst>
            <pc:docMk/>
            <pc:sldMk cId="133762206" sldId="261"/>
            <ac:spMk id="13" creationId="{60903C48-F3CB-46DC-868F-22C26E74BE16}"/>
          </ac:spMkLst>
        </pc:spChg>
        <pc:spChg chg="add del">
          <ac:chgData name="Hannah Smith" userId="S::hsmith@barnesfarm-jun.essex.sch.uk::88bf5589-5e0d-4630-88f9-e6bf345ff7c6" providerId="AD" clId="Web-{25EDDDF6-8369-FEEE-973A-2AA74DACF58D}" dt="2023-02-23T13:39:30.568" v="19"/>
          <ac:spMkLst>
            <pc:docMk/>
            <pc:sldMk cId="133762206" sldId="261"/>
            <ac:spMk id="15" creationId="{3832E2B8-96F8-4CE7-A822-3B81F593F484}"/>
          </ac:spMkLst>
        </pc:spChg>
        <pc:spChg chg="add del">
          <ac:chgData name="Hannah Smith" userId="S::hsmith@barnesfarm-jun.essex.sch.uk::88bf5589-5e0d-4630-88f9-e6bf345ff7c6" providerId="AD" clId="Web-{25EDDDF6-8369-FEEE-973A-2AA74DACF58D}" dt="2023-02-23T13:39:30.568" v="19"/>
          <ac:spMkLst>
            <pc:docMk/>
            <pc:sldMk cId="133762206" sldId="261"/>
            <ac:spMk id="17" creationId="{6C27BF1D-32EC-4EC1-9CBE-168F4E63EE65}"/>
          </ac:spMkLst>
        </pc:spChg>
        <pc:spChg chg="add del">
          <ac:chgData name="Hannah Smith" userId="S::hsmith@barnesfarm-jun.essex.sch.uk::88bf5589-5e0d-4630-88f9-e6bf345ff7c6" providerId="AD" clId="Web-{25EDDDF6-8369-FEEE-973A-2AA74DACF58D}" dt="2023-02-23T13:39:30.568" v="19"/>
          <ac:spMkLst>
            <pc:docMk/>
            <pc:sldMk cId="133762206" sldId="261"/>
            <ac:spMk id="19" creationId="{39965751-DC22-488D-94B6-350461BCC43A}"/>
          </ac:spMkLst>
        </pc:spChg>
        <pc:spChg chg="add">
          <ac:chgData name="Hannah Smith" userId="S::hsmith@barnesfarm-jun.essex.sch.uk::88bf5589-5e0d-4630-88f9-e6bf345ff7c6" providerId="AD" clId="Web-{25EDDDF6-8369-FEEE-973A-2AA74DACF58D}" dt="2023-02-23T13:39:30.568" v="20"/>
          <ac:spMkLst>
            <pc:docMk/>
            <pc:sldMk cId="133762206" sldId="261"/>
            <ac:spMk id="21" creationId="{8A2477EE-FBE5-4DB7-8438-DE1CAC61A2EA}"/>
          </ac:spMkLst>
        </pc:spChg>
        <pc:spChg chg="add">
          <ac:chgData name="Hannah Smith" userId="S::hsmith@barnesfarm-jun.essex.sch.uk::88bf5589-5e0d-4630-88f9-e6bf345ff7c6" providerId="AD" clId="Web-{25EDDDF6-8369-FEEE-973A-2AA74DACF58D}" dt="2023-02-23T13:39:30.568" v="20"/>
          <ac:spMkLst>
            <pc:docMk/>
            <pc:sldMk cId="133762206" sldId="261"/>
            <ac:spMk id="22" creationId="{5B0E521E-8528-4E92-8B8C-67ED5C5BD0EB}"/>
          </ac:spMkLst>
        </pc:spChg>
        <pc:picChg chg="add mod">
          <ac:chgData name="Hannah Smith" userId="S::hsmith@barnesfarm-jun.essex.sch.uk::88bf5589-5e0d-4630-88f9-e6bf345ff7c6" providerId="AD" clId="Web-{25EDDDF6-8369-FEEE-973A-2AA74DACF58D}" dt="2023-02-23T13:39:30.568" v="20"/>
          <ac:picMkLst>
            <pc:docMk/>
            <pc:sldMk cId="133762206" sldId="261"/>
            <ac:picMk id="2" creationId="{699EC504-0F47-A77F-FB77-0D5F905C5863}"/>
          </ac:picMkLst>
        </pc:picChg>
      </pc:sldChg>
    </pc:docChg>
  </pc:docChgLst>
  <pc:docChgLst>
    <pc:chgData name="Hannah Smith" userId="S::hsmith@barnesfarm-jun.essex.sch.uk::88bf5589-5e0d-4630-88f9-e6bf345ff7c6" providerId="AD" clId="Web-{8D467457-9024-F534-BA20-FEBF49EE2806}"/>
    <pc:docChg chg="addSld modSld">
      <pc:chgData name="Hannah Smith" userId="S::hsmith@barnesfarm-jun.essex.sch.uk::88bf5589-5e0d-4630-88f9-e6bf345ff7c6" providerId="AD" clId="Web-{8D467457-9024-F534-BA20-FEBF49EE2806}" dt="2023-03-01T18:17:09.039" v="245" actId="1076"/>
      <pc:docMkLst>
        <pc:docMk/>
      </pc:docMkLst>
      <pc:sldChg chg="modSp">
        <pc:chgData name="Hannah Smith" userId="S::hsmith@barnesfarm-jun.essex.sch.uk::88bf5589-5e0d-4630-88f9-e6bf345ff7c6" providerId="AD" clId="Web-{8D467457-9024-F534-BA20-FEBF49EE2806}" dt="2023-03-01T18:15:05.832" v="213" actId="20577"/>
        <pc:sldMkLst>
          <pc:docMk/>
          <pc:sldMk cId="1335352031" sldId="257"/>
        </pc:sldMkLst>
        <pc:spChg chg="mod">
          <ac:chgData name="Hannah Smith" userId="S::hsmith@barnesfarm-jun.essex.sch.uk::88bf5589-5e0d-4630-88f9-e6bf345ff7c6" providerId="AD" clId="Web-{8D467457-9024-F534-BA20-FEBF49EE2806}" dt="2023-03-01T18:15:05.832" v="213" actId="20577"/>
          <ac:spMkLst>
            <pc:docMk/>
            <pc:sldMk cId="1335352031" sldId="257"/>
            <ac:spMk id="5" creationId="{2016FF4A-D005-9B8C-1556-47EA65B54290}"/>
          </ac:spMkLst>
        </pc:spChg>
      </pc:sldChg>
      <pc:sldChg chg="modSp">
        <pc:chgData name="Hannah Smith" userId="S::hsmith@barnesfarm-jun.essex.sch.uk::88bf5589-5e0d-4630-88f9-e6bf345ff7c6" providerId="AD" clId="Web-{8D467457-9024-F534-BA20-FEBF49EE2806}" dt="2023-03-01T18:16:11.506" v="214" actId="1076"/>
        <pc:sldMkLst>
          <pc:docMk/>
          <pc:sldMk cId="1934612674" sldId="264"/>
        </pc:sldMkLst>
        <pc:spChg chg="mod">
          <ac:chgData name="Hannah Smith" userId="S::hsmith@barnesfarm-jun.essex.sch.uk::88bf5589-5e0d-4630-88f9-e6bf345ff7c6" providerId="AD" clId="Web-{8D467457-9024-F534-BA20-FEBF49EE2806}" dt="2023-03-01T18:16:11.506" v="214" actId="1076"/>
          <ac:spMkLst>
            <pc:docMk/>
            <pc:sldMk cId="1934612674" sldId="264"/>
            <ac:spMk id="4" creationId="{EEE26E1F-8E14-B5BA-440B-2C84DFE0F8EF}"/>
          </ac:spMkLst>
        </pc:spChg>
      </pc:sldChg>
      <pc:sldChg chg="modSp">
        <pc:chgData name="Hannah Smith" userId="S::hsmith@barnesfarm-jun.essex.sch.uk::88bf5589-5e0d-4630-88f9-e6bf345ff7c6" providerId="AD" clId="Web-{8D467457-9024-F534-BA20-FEBF49EE2806}" dt="2023-03-01T18:17:09.039" v="245" actId="1076"/>
        <pc:sldMkLst>
          <pc:docMk/>
          <pc:sldMk cId="758301697" sldId="266"/>
        </pc:sldMkLst>
        <pc:spChg chg="mod">
          <ac:chgData name="Hannah Smith" userId="S::hsmith@barnesfarm-jun.essex.sch.uk::88bf5589-5e0d-4630-88f9-e6bf345ff7c6" providerId="AD" clId="Web-{8D467457-9024-F534-BA20-FEBF49EE2806}" dt="2023-03-01T18:17:09.039" v="245" actId="1076"/>
          <ac:spMkLst>
            <pc:docMk/>
            <pc:sldMk cId="758301697" sldId="266"/>
            <ac:spMk id="4" creationId="{C403EA21-1138-8B82-DF6B-F66215CDF573}"/>
          </ac:spMkLst>
        </pc:spChg>
      </pc:sldChg>
      <pc:sldChg chg="modSp">
        <pc:chgData name="Hannah Smith" userId="S::hsmith@barnesfarm-jun.essex.sch.uk::88bf5589-5e0d-4630-88f9-e6bf345ff7c6" providerId="AD" clId="Web-{8D467457-9024-F534-BA20-FEBF49EE2806}" dt="2023-03-01T18:11:36.606" v="164" actId="20577"/>
        <pc:sldMkLst>
          <pc:docMk/>
          <pc:sldMk cId="2503425046" sldId="267"/>
        </pc:sldMkLst>
        <pc:spChg chg="mod">
          <ac:chgData name="Hannah Smith" userId="S::hsmith@barnesfarm-jun.essex.sch.uk::88bf5589-5e0d-4630-88f9-e6bf345ff7c6" providerId="AD" clId="Web-{8D467457-9024-F534-BA20-FEBF49EE2806}" dt="2023-03-01T18:11:36.606" v="164" actId="20577"/>
          <ac:spMkLst>
            <pc:docMk/>
            <pc:sldMk cId="2503425046" sldId="267"/>
            <ac:spMk id="4" creationId="{FE80AA7C-0F44-8AA9-D88D-1F025F336E53}"/>
          </ac:spMkLst>
        </pc:spChg>
      </pc:sldChg>
      <pc:sldChg chg="addSp delSp modSp new mod setBg modNotes">
        <pc:chgData name="Hannah Smith" userId="S::hsmith@barnesfarm-jun.essex.sch.uk::88bf5589-5e0d-4630-88f9-e6bf345ff7c6" providerId="AD" clId="Web-{8D467457-9024-F534-BA20-FEBF49EE2806}" dt="2023-03-01T18:10:34.417" v="143" actId="1076"/>
        <pc:sldMkLst>
          <pc:docMk/>
          <pc:sldMk cId="2394944599" sldId="268"/>
        </pc:sldMkLst>
        <pc:spChg chg="add del mod">
          <ac:chgData name="Hannah Smith" userId="S::hsmith@barnesfarm-jun.essex.sch.uk::88bf5589-5e0d-4630-88f9-e6bf345ff7c6" providerId="AD" clId="Web-{8D467457-9024-F534-BA20-FEBF49EE2806}" dt="2023-03-01T18:06:36.971" v="3"/>
          <ac:spMkLst>
            <pc:docMk/>
            <pc:sldMk cId="2394944599" sldId="268"/>
            <ac:spMk id="2" creationId="{8CE9A6F0-056F-26CC-98E9-17995C340DBB}"/>
          </ac:spMkLst>
        </pc:spChg>
        <pc:spChg chg="add mod">
          <ac:chgData name="Hannah Smith" userId="S::hsmith@barnesfarm-jun.essex.sch.uk::88bf5589-5e0d-4630-88f9-e6bf345ff7c6" providerId="AD" clId="Web-{8D467457-9024-F534-BA20-FEBF49EE2806}" dt="2023-03-01T18:10:34.417" v="143" actId="1076"/>
          <ac:spMkLst>
            <pc:docMk/>
            <pc:sldMk cId="2394944599" sldId="268"/>
            <ac:spMk id="5" creationId="{42277880-4857-0517-EC1E-24EBA5467CBA}"/>
          </ac:spMkLst>
        </pc:spChg>
        <pc:spChg chg="add">
          <ac:chgData name="Hannah Smith" userId="S::hsmith@barnesfarm-jun.essex.sch.uk::88bf5589-5e0d-4630-88f9-e6bf345ff7c6" providerId="AD" clId="Web-{8D467457-9024-F534-BA20-FEBF49EE2806}" dt="2023-03-01T18:07:31.317" v="5"/>
          <ac:spMkLst>
            <pc:docMk/>
            <pc:sldMk cId="2394944599" sldId="268"/>
            <ac:spMk id="8" creationId="{8A2477EE-FBE5-4DB7-8438-DE1CAC61A2EA}"/>
          </ac:spMkLst>
        </pc:spChg>
        <pc:spChg chg="add">
          <ac:chgData name="Hannah Smith" userId="S::hsmith@barnesfarm-jun.essex.sch.uk::88bf5589-5e0d-4630-88f9-e6bf345ff7c6" providerId="AD" clId="Web-{8D467457-9024-F534-BA20-FEBF49EE2806}" dt="2023-03-01T18:07:31.317" v="5"/>
          <ac:spMkLst>
            <pc:docMk/>
            <pc:sldMk cId="2394944599" sldId="268"/>
            <ac:spMk id="10" creationId="{5B0E521E-8528-4E92-8B8C-67ED5C5BD0EB}"/>
          </ac:spMkLst>
        </pc:spChg>
        <pc:picChg chg="add mod">
          <ac:chgData name="Hannah Smith" userId="S::hsmith@barnesfarm-jun.essex.sch.uk::88bf5589-5e0d-4630-88f9-e6bf345ff7c6" providerId="AD" clId="Web-{8D467457-9024-F534-BA20-FEBF49EE2806}" dt="2023-03-01T18:07:31.317" v="5"/>
          <ac:picMkLst>
            <pc:docMk/>
            <pc:sldMk cId="2394944599" sldId="268"/>
            <ac:picMk id="3" creationId="{D5991389-8326-6F38-D60C-BDDAF7F255F0}"/>
          </ac:picMkLst>
        </pc:picChg>
      </pc:sldChg>
    </pc:docChg>
  </pc:docChgLst>
  <pc:docChgLst>
    <pc:chgData name="Hannah Smith" userId="S::hsmith@barnesfarm-jun.essex.sch.uk::88bf5589-5e0d-4630-88f9-e6bf345ff7c6" providerId="AD" clId="Web-{258937F0-AE7C-7801-E627-3239953F3EBF}"/>
    <pc:docChg chg="addSld delSld modSld">
      <pc:chgData name="Hannah Smith" userId="S::hsmith@barnesfarm-jun.essex.sch.uk::88bf5589-5e0d-4630-88f9-e6bf345ff7c6" providerId="AD" clId="Web-{258937F0-AE7C-7801-E627-3239953F3EBF}" dt="2023-02-26T21:06:19.383" v="107"/>
      <pc:docMkLst>
        <pc:docMk/>
      </pc:docMkLst>
      <pc:sldChg chg="addSp modSp new modNotes">
        <pc:chgData name="Hannah Smith" userId="S::hsmith@barnesfarm-jun.essex.sch.uk::88bf5589-5e0d-4630-88f9-e6bf345ff7c6" providerId="AD" clId="Web-{258937F0-AE7C-7801-E627-3239953F3EBF}" dt="2023-02-26T21:06:19.383" v="107"/>
        <pc:sldMkLst>
          <pc:docMk/>
          <pc:sldMk cId="826627817" sldId="265"/>
        </pc:sldMkLst>
        <pc:spChg chg="add mod">
          <ac:chgData name="Hannah Smith" userId="S::hsmith@barnesfarm-jun.essex.sch.uk::88bf5589-5e0d-4630-88f9-e6bf345ff7c6" providerId="AD" clId="Web-{258937F0-AE7C-7801-E627-3239953F3EBF}" dt="2023-02-26T21:06:09.680" v="105" actId="20577"/>
          <ac:spMkLst>
            <pc:docMk/>
            <pc:sldMk cId="826627817" sldId="265"/>
            <ac:spMk id="4" creationId="{2630E528-2882-98A4-6B5A-AF1CF99538A9}"/>
          </ac:spMkLst>
        </pc:spChg>
        <pc:picChg chg="add mod">
          <ac:chgData name="Hannah Smith" userId="S::hsmith@barnesfarm-jun.essex.sch.uk::88bf5589-5e0d-4630-88f9-e6bf345ff7c6" providerId="AD" clId="Web-{258937F0-AE7C-7801-E627-3239953F3EBF}" dt="2023-02-26T21:03:32.004" v="4" actId="1076"/>
          <ac:picMkLst>
            <pc:docMk/>
            <pc:sldMk cId="826627817" sldId="265"/>
            <ac:picMk id="2" creationId="{B1FCA39D-3B0C-F68F-E07C-6063A2318543}"/>
          </ac:picMkLst>
        </pc:picChg>
      </pc:sldChg>
      <pc:sldChg chg="new del">
        <pc:chgData name="Hannah Smith" userId="S::hsmith@barnesfarm-jun.essex.sch.uk::88bf5589-5e0d-4630-88f9-e6bf345ff7c6" providerId="AD" clId="Web-{258937F0-AE7C-7801-E627-3239953F3EBF}" dt="2023-02-26T21:06:12.274" v="106"/>
        <pc:sldMkLst>
          <pc:docMk/>
          <pc:sldMk cId="925720772" sldId="266"/>
        </pc:sldMkLst>
      </pc:sldChg>
    </pc:docChg>
  </pc:docChgLst>
  <pc:docChgLst>
    <pc:chgData name="Hannah Smith" userId="S::hsmith@barnesfarm-jun.essex.sch.uk::88bf5589-5e0d-4630-88f9-e6bf345ff7c6" providerId="AD" clId="Web-{304BA8B9-6BDE-A1DD-934F-7F8B8EAD5473}"/>
    <pc:docChg chg="addSld modSld">
      <pc:chgData name="Hannah Smith" userId="S::hsmith@barnesfarm-jun.essex.sch.uk::88bf5589-5e0d-4630-88f9-e6bf345ff7c6" providerId="AD" clId="Web-{304BA8B9-6BDE-A1DD-934F-7F8B8EAD5473}" dt="2023-02-24T13:21:00.710" v="63" actId="1076"/>
      <pc:docMkLst>
        <pc:docMk/>
      </pc:docMkLst>
      <pc:sldChg chg="addSp modSp new mod setBg modNotes">
        <pc:chgData name="Hannah Smith" userId="S::hsmith@barnesfarm-jun.essex.sch.uk::88bf5589-5e0d-4630-88f9-e6bf345ff7c6" providerId="AD" clId="Web-{304BA8B9-6BDE-A1DD-934F-7F8B8EAD5473}" dt="2023-02-24T13:21:00.710" v="63" actId="1076"/>
        <pc:sldMkLst>
          <pc:docMk/>
          <pc:sldMk cId="310250338" sldId="263"/>
        </pc:sldMkLst>
        <pc:spChg chg="add mod">
          <ac:chgData name="Hannah Smith" userId="S::hsmith@barnesfarm-jun.essex.sch.uk::88bf5589-5e0d-4630-88f9-e6bf345ff7c6" providerId="AD" clId="Web-{304BA8B9-6BDE-A1DD-934F-7F8B8EAD5473}" dt="2023-02-24T13:21:00.710" v="63" actId="1076"/>
          <ac:spMkLst>
            <pc:docMk/>
            <pc:sldMk cId="310250338" sldId="263"/>
            <ac:spMk id="4" creationId="{A9C001C6-FFCB-5E14-593D-A0635E9DF1D6}"/>
          </ac:spMkLst>
        </pc:spChg>
        <pc:spChg chg="add">
          <ac:chgData name="Hannah Smith" userId="S::hsmith@barnesfarm-jun.essex.sch.uk::88bf5589-5e0d-4630-88f9-e6bf345ff7c6" providerId="AD" clId="Web-{304BA8B9-6BDE-A1DD-934F-7F8B8EAD5473}" dt="2023-02-24T13:15:05.336" v="2"/>
          <ac:spMkLst>
            <pc:docMk/>
            <pc:sldMk cId="310250338" sldId="263"/>
            <ac:spMk id="7" creationId="{8A2477EE-FBE5-4DB7-8438-DE1CAC61A2EA}"/>
          </ac:spMkLst>
        </pc:spChg>
        <pc:spChg chg="add">
          <ac:chgData name="Hannah Smith" userId="S::hsmith@barnesfarm-jun.essex.sch.uk::88bf5589-5e0d-4630-88f9-e6bf345ff7c6" providerId="AD" clId="Web-{304BA8B9-6BDE-A1DD-934F-7F8B8EAD5473}" dt="2023-02-24T13:15:05.336" v="2"/>
          <ac:spMkLst>
            <pc:docMk/>
            <pc:sldMk cId="310250338" sldId="263"/>
            <ac:spMk id="9" creationId="{5B0E521E-8528-4E92-8B8C-67ED5C5BD0EB}"/>
          </ac:spMkLst>
        </pc:spChg>
        <pc:picChg chg="add mod">
          <ac:chgData name="Hannah Smith" userId="S::hsmith@barnesfarm-jun.essex.sch.uk::88bf5589-5e0d-4630-88f9-e6bf345ff7c6" providerId="AD" clId="Web-{304BA8B9-6BDE-A1DD-934F-7F8B8EAD5473}" dt="2023-02-24T13:15:05.336" v="2"/>
          <ac:picMkLst>
            <pc:docMk/>
            <pc:sldMk cId="310250338" sldId="263"/>
            <ac:picMk id="2" creationId="{1C628D82-2968-9782-F141-63FB1B202028}"/>
          </ac:picMkLst>
        </pc:picChg>
      </pc:sldChg>
    </pc:docChg>
  </pc:docChgLst>
  <pc:docChgLst>
    <pc:chgData name="Hannah Smith" userId="S::hsmith@barnesfarm-jun.essex.sch.uk::88bf5589-5e0d-4630-88f9-e6bf345ff7c6" providerId="AD" clId="Web-{E8F43729-1A2A-1727-8D54-EB242719811D}"/>
    <pc:docChg chg="addSld modSld">
      <pc:chgData name="Hannah Smith" userId="S::hsmith@barnesfarm-jun.essex.sch.uk::88bf5589-5e0d-4630-88f9-e6bf345ff7c6" providerId="AD" clId="Web-{E8F43729-1A2A-1727-8D54-EB242719811D}" dt="2023-02-22T08:27:54.395" v="44"/>
      <pc:docMkLst>
        <pc:docMk/>
      </pc:docMkLst>
      <pc:sldChg chg="modSp modNotes">
        <pc:chgData name="Hannah Smith" userId="S::hsmith@barnesfarm-jun.essex.sch.uk::88bf5589-5e0d-4630-88f9-e6bf345ff7c6" providerId="AD" clId="Web-{E8F43729-1A2A-1727-8D54-EB242719811D}" dt="2023-02-22T08:27:11.519" v="41" actId="20577"/>
        <pc:sldMkLst>
          <pc:docMk/>
          <pc:sldMk cId="3508735848" sldId="256"/>
        </pc:sldMkLst>
        <pc:spChg chg="mod">
          <ac:chgData name="Hannah Smith" userId="S::hsmith@barnesfarm-jun.essex.sch.uk::88bf5589-5e0d-4630-88f9-e6bf345ff7c6" providerId="AD" clId="Web-{E8F43729-1A2A-1727-8D54-EB242719811D}" dt="2023-02-22T08:27:11.519" v="41" actId="20577"/>
          <ac:spMkLst>
            <pc:docMk/>
            <pc:sldMk cId="3508735848" sldId="256"/>
            <ac:spMk id="2" creationId="{DC4C0103-D672-F710-F345-15FFDB6D4106}"/>
          </ac:spMkLst>
        </pc:spChg>
      </pc:sldChg>
      <pc:sldChg chg="modNotes">
        <pc:chgData name="Hannah Smith" userId="S::hsmith@barnesfarm-jun.essex.sch.uk::88bf5589-5e0d-4630-88f9-e6bf345ff7c6" providerId="AD" clId="Web-{E8F43729-1A2A-1727-8D54-EB242719811D}" dt="2023-02-22T08:27:02.690" v="39"/>
        <pc:sldMkLst>
          <pc:docMk/>
          <pc:sldMk cId="1335352031" sldId="257"/>
        </pc:sldMkLst>
      </pc:sldChg>
      <pc:sldChg chg="addSp modSp new mod setBg modNotes">
        <pc:chgData name="Hannah Smith" userId="S::hsmith@barnesfarm-jun.essex.sch.uk::88bf5589-5e0d-4630-88f9-e6bf345ff7c6" providerId="AD" clId="Web-{E8F43729-1A2A-1727-8D54-EB242719811D}" dt="2023-02-22T08:25:10.795" v="22"/>
        <pc:sldMkLst>
          <pc:docMk/>
          <pc:sldMk cId="1796466021" sldId="258"/>
        </pc:sldMkLst>
        <pc:spChg chg="add">
          <ac:chgData name="Hannah Smith" userId="S::hsmith@barnesfarm-jun.essex.sch.uk::88bf5589-5e0d-4630-88f9-e6bf345ff7c6" providerId="AD" clId="Web-{E8F43729-1A2A-1727-8D54-EB242719811D}" dt="2023-02-22T08:25:10.795" v="22"/>
          <ac:spMkLst>
            <pc:docMk/>
            <pc:sldMk cId="1796466021" sldId="258"/>
            <ac:spMk id="7" creationId="{8A2477EE-FBE5-4DB7-8438-DE1CAC61A2EA}"/>
          </ac:spMkLst>
        </pc:spChg>
        <pc:spChg chg="add">
          <ac:chgData name="Hannah Smith" userId="S::hsmith@barnesfarm-jun.essex.sch.uk::88bf5589-5e0d-4630-88f9-e6bf345ff7c6" providerId="AD" clId="Web-{E8F43729-1A2A-1727-8D54-EB242719811D}" dt="2023-02-22T08:25:10.795" v="22"/>
          <ac:spMkLst>
            <pc:docMk/>
            <pc:sldMk cId="1796466021" sldId="258"/>
            <ac:spMk id="9" creationId="{5B0E521E-8528-4E92-8B8C-67ED5C5BD0EB}"/>
          </ac:spMkLst>
        </pc:spChg>
        <pc:picChg chg="add mod">
          <ac:chgData name="Hannah Smith" userId="S::hsmith@barnesfarm-jun.essex.sch.uk::88bf5589-5e0d-4630-88f9-e6bf345ff7c6" providerId="AD" clId="Web-{E8F43729-1A2A-1727-8D54-EB242719811D}" dt="2023-02-22T08:25:10.795" v="22"/>
          <ac:picMkLst>
            <pc:docMk/>
            <pc:sldMk cId="1796466021" sldId="258"/>
            <ac:picMk id="2" creationId="{62C9F500-66E9-B2C3-BF14-69C2DA933C78}"/>
          </ac:picMkLst>
        </pc:picChg>
      </pc:sldChg>
      <pc:sldChg chg="addSp delSp modSp new mod setBg modNotes">
        <pc:chgData name="Hannah Smith" userId="S::hsmith@barnesfarm-jun.essex.sch.uk::88bf5589-5e0d-4630-88f9-e6bf345ff7c6" providerId="AD" clId="Web-{E8F43729-1A2A-1727-8D54-EB242719811D}" dt="2023-02-22T08:27:54.395" v="44"/>
        <pc:sldMkLst>
          <pc:docMk/>
          <pc:sldMk cId="2676245623" sldId="259"/>
        </pc:sldMkLst>
        <pc:spChg chg="add del">
          <ac:chgData name="Hannah Smith" userId="S::hsmith@barnesfarm-jun.essex.sch.uk::88bf5589-5e0d-4630-88f9-e6bf345ff7c6" providerId="AD" clId="Web-{E8F43729-1A2A-1727-8D54-EB242719811D}" dt="2023-02-22T08:26:32.345" v="30"/>
          <ac:spMkLst>
            <pc:docMk/>
            <pc:sldMk cId="2676245623" sldId="259"/>
            <ac:spMk id="7" creationId="{8A2477EE-FBE5-4DB7-8438-DE1CAC61A2EA}"/>
          </ac:spMkLst>
        </pc:spChg>
        <pc:spChg chg="add del">
          <ac:chgData name="Hannah Smith" userId="S::hsmith@barnesfarm-jun.essex.sch.uk::88bf5589-5e0d-4630-88f9-e6bf345ff7c6" providerId="AD" clId="Web-{E8F43729-1A2A-1727-8D54-EB242719811D}" dt="2023-02-22T08:26:32.345" v="30"/>
          <ac:spMkLst>
            <pc:docMk/>
            <pc:sldMk cId="2676245623" sldId="259"/>
            <ac:spMk id="9" creationId="{5B0E521E-8528-4E92-8B8C-67ED5C5BD0EB}"/>
          </ac:spMkLst>
        </pc:spChg>
        <pc:spChg chg="add del">
          <ac:chgData name="Hannah Smith" userId="S::hsmith@barnesfarm-jun.essex.sch.uk::88bf5589-5e0d-4630-88f9-e6bf345ff7c6" providerId="AD" clId="Web-{E8F43729-1A2A-1727-8D54-EB242719811D}" dt="2023-02-22T08:26:41.283" v="32"/>
          <ac:spMkLst>
            <pc:docMk/>
            <pc:sldMk cId="2676245623" sldId="259"/>
            <ac:spMk id="11" creationId="{8211C5AC-A2EB-47D2-B916-B62F1804D099}"/>
          </ac:spMkLst>
        </pc:spChg>
        <pc:spChg chg="add del">
          <ac:chgData name="Hannah Smith" userId="S::hsmith@barnesfarm-jun.essex.sch.uk::88bf5589-5e0d-4630-88f9-e6bf345ff7c6" providerId="AD" clId="Web-{E8F43729-1A2A-1727-8D54-EB242719811D}" dt="2023-02-22T08:26:41.283" v="32"/>
          <ac:spMkLst>
            <pc:docMk/>
            <pc:sldMk cId="2676245623" sldId="259"/>
            <ac:spMk id="12" creationId="{8A2477EE-FBE5-4DB7-8438-DE1CAC61A2EA}"/>
          </ac:spMkLst>
        </pc:spChg>
        <pc:spChg chg="add del">
          <ac:chgData name="Hannah Smith" userId="S::hsmith@barnesfarm-jun.essex.sch.uk::88bf5589-5e0d-4630-88f9-e6bf345ff7c6" providerId="AD" clId="Web-{E8F43729-1A2A-1727-8D54-EB242719811D}" dt="2023-02-22T08:26:41.283" v="32"/>
          <ac:spMkLst>
            <pc:docMk/>
            <pc:sldMk cId="2676245623" sldId="259"/>
            <ac:spMk id="13" creationId="{60903C48-F3CB-46DC-868F-22C26E74BE16}"/>
          </ac:spMkLst>
        </pc:spChg>
        <pc:spChg chg="add del">
          <ac:chgData name="Hannah Smith" userId="S::hsmith@barnesfarm-jun.essex.sch.uk::88bf5589-5e0d-4630-88f9-e6bf345ff7c6" providerId="AD" clId="Web-{E8F43729-1A2A-1727-8D54-EB242719811D}" dt="2023-02-22T08:26:41.283" v="32"/>
          <ac:spMkLst>
            <pc:docMk/>
            <pc:sldMk cId="2676245623" sldId="259"/>
            <ac:spMk id="14" creationId="{C04ACB3C-F542-4070-9FD4-F93546E85BBA}"/>
          </ac:spMkLst>
        </pc:spChg>
        <pc:spChg chg="add del">
          <ac:chgData name="Hannah Smith" userId="S::hsmith@barnesfarm-jun.essex.sch.uk::88bf5589-5e0d-4630-88f9-e6bf345ff7c6" providerId="AD" clId="Web-{E8F43729-1A2A-1727-8D54-EB242719811D}" dt="2023-02-22T08:26:41.283" v="32"/>
          <ac:spMkLst>
            <pc:docMk/>
            <pc:sldMk cId="2676245623" sldId="259"/>
            <ac:spMk id="15" creationId="{3832E2B8-96F8-4CE7-A822-3B81F593F484}"/>
          </ac:spMkLst>
        </pc:spChg>
        <pc:spChg chg="add del">
          <ac:chgData name="Hannah Smith" userId="S::hsmith@barnesfarm-jun.essex.sch.uk::88bf5589-5e0d-4630-88f9-e6bf345ff7c6" providerId="AD" clId="Web-{E8F43729-1A2A-1727-8D54-EB242719811D}" dt="2023-02-22T08:26:41.283" v="32"/>
          <ac:spMkLst>
            <pc:docMk/>
            <pc:sldMk cId="2676245623" sldId="259"/>
            <ac:spMk id="17" creationId="{6C27BF1D-32EC-4EC1-9CBE-168F4E63EE65}"/>
          </ac:spMkLst>
        </pc:spChg>
        <pc:spChg chg="add del">
          <ac:chgData name="Hannah Smith" userId="S::hsmith@barnesfarm-jun.essex.sch.uk::88bf5589-5e0d-4630-88f9-e6bf345ff7c6" providerId="AD" clId="Web-{E8F43729-1A2A-1727-8D54-EB242719811D}" dt="2023-02-22T08:26:41.283" v="32"/>
          <ac:spMkLst>
            <pc:docMk/>
            <pc:sldMk cId="2676245623" sldId="259"/>
            <ac:spMk id="19" creationId="{39965751-DC22-488D-94B6-350461BCC43A}"/>
          </ac:spMkLst>
        </pc:spChg>
        <pc:spChg chg="add del">
          <ac:chgData name="Hannah Smith" userId="S::hsmith@barnesfarm-jun.essex.sch.uk::88bf5589-5e0d-4630-88f9-e6bf345ff7c6" providerId="AD" clId="Web-{E8F43729-1A2A-1727-8D54-EB242719811D}" dt="2023-02-22T08:27:54.395" v="44"/>
          <ac:spMkLst>
            <pc:docMk/>
            <pc:sldMk cId="2676245623" sldId="259"/>
            <ac:spMk id="21" creationId="{8A2477EE-FBE5-4DB7-8438-DE1CAC61A2EA}"/>
          </ac:spMkLst>
        </pc:spChg>
        <pc:spChg chg="add del">
          <ac:chgData name="Hannah Smith" userId="S::hsmith@barnesfarm-jun.essex.sch.uk::88bf5589-5e0d-4630-88f9-e6bf345ff7c6" providerId="AD" clId="Web-{E8F43729-1A2A-1727-8D54-EB242719811D}" dt="2023-02-22T08:27:54.395" v="44"/>
          <ac:spMkLst>
            <pc:docMk/>
            <pc:sldMk cId="2676245623" sldId="259"/>
            <ac:spMk id="22" creationId="{5B0E521E-8528-4E92-8B8C-67ED5C5BD0EB}"/>
          </ac:spMkLst>
        </pc:spChg>
        <pc:spChg chg="add">
          <ac:chgData name="Hannah Smith" userId="S::hsmith@barnesfarm-jun.essex.sch.uk::88bf5589-5e0d-4630-88f9-e6bf345ff7c6" providerId="AD" clId="Web-{E8F43729-1A2A-1727-8D54-EB242719811D}" dt="2023-02-22T08:27:54.395" v="44"/>
          <ac:spMkLst>
            <pc:docMk/>
            <pc:sldMk cId="2676245623" sldId="259"/>
            <ac:spMk id="27" creationId="{8A2477EE-FBE5-4DB7-8438-DE1CAC61A2EA}"/>
          </ac:spMkLst>
        </pc:spChg>
        <pc:spChg chg="add">
          <ac:chgData name="Hannah Smith" userId="S::hsmith@barnesfarm-jun.essex.sch.uk::88bf5589-5e0d-4630-88f9-e6bf345ff7c6" providerId="AD" clId="Web-{E8F43729-1A2A-1727-8D54-EB242719811D}" dt="2023-02-22T08:27:54.395" v="44"/>
          <ac:spMkLst>
            <pc:docMk/>
            <pc:sldMk cId="2676245623" sldId="259"/>
            <ac:spMk id="29" creationId="{5B0E521E-8528-4E92-8B8C-67ED5C5BD0EB}"/>
          </ac:spMkLst>
        </pc:spChg>
        <pc:picChg chg="add del mod">
          <ac:chgData name="Hannah Smith" userId="S::hsmith@barnesfarm-jun.essex.sch.uk::88bf5589-5e0d-4630-88f9-e6bf345ff7c6" providerId="AD" clId="Web-{E8F43729-1A2A-1727-8D54-EB242719811D}" dt="2023-02-22T08:27:33.942" v="42"/>
          <ac:picMkLst>
            <pc:docMk/>
            <pc:sldMk cId="2676245623" sldId="259"/>
            <ac:picMk id="2" creationId="{78B418D0-DAAA-81D7-D0CA-167851D3E711}"/>
          </ac:picMkLst>
        </pc:picChg>
        <pc:picChg chg="add mod">
          <ac:chgData name="Hannah Smith" userId="S::hsmith@barnesfarm-jun.essex.sch.uk::88bf5589-5e0d-4630-88f9-e6bf345ff7c6" providerId="AD" clId="Web-{E8F43729-1A2A-1727-8D54-EB242719811D}" dt="2023-02-22T08:27:54.395" v="44"/>
          <ac:picMkLst>
            <pc:docMk/>
            <pc:sldMk cId="2676245623" sldId="259"/>
            <ac:picMk id="3" creationId="{4B2BD09D-953B-5AA2-6967-ED5787A37654}"/>
          </ac:picMkLst>
        </pc:picChg>
      </pc:sldChg>
    </pc:docChg>
  </pc:docChgLst>
  <pc:docChgLst>
    <pc:chgData name="Hannah Smith" userId="S::hsmith@barnesfarm-jun.essex.sch.uk::88bf5589-5e0d-4630-88f9-e6bf345ff7c6" providerId="AD" clId="Web-{64CC8D06-00DA-C404-E237-45380AB1C520}"/>
    <pc:docChg chg="addSld modSld">
      <pc:chgData name="Hannah Smith" userId="S::hsmith@barnesfarm-jun.essex.sch.uk::88bf5589-5e0d-4630-88f9-e6bf345ff7c6" providerId="AD" clId="Web-{64CC8D06-00DA-C404-E237-45380AB1C520}" dt="2023-02-26T20:21:48.777" v="221"/>
      <pc:docMkLst>
        <pc:docMk/>
      </pc:docMkLst>
      <pc:sldChg chg="addSp modSp new mod setBg modNotes">
        <pc:chgData name="Hannah Smith" userId="S::hsmith@barnesfarm-jun.essex.sch.uk::88bf5589-5e0d-4630-88f9-e6bf345ff7c6" providerId="AD" clId="Web-{64CC8D06-00DA-C404-E237-45380AB1C520}" dt="2023-02-26T20:21:48.777" v="221"/>
        <pc:sldMkLst>
          <pc:docMk/>
          <pc:sldMk cId="1934612674" sldId="264"/>
        </pc:sldMkLst>
        <pc:spChg chg="add mod">
          <ac:chgData name="Hannah Smith" userId="S::hsmith@barnesfarm-jun.essex.sch.uk::88bf5589-5e0d-4630-88f9-e6bf345ff7c6" providerId="AD" clId="Web-{64CC8D06-00DA-C404-E237-45380AB1C520}" dt="2023-02-26T20:21:40.902" v="215" actId="1076"/>
          <ac:spMkLst>
            <pc:docMk/>
            <pc:sldMk cId="1934612674" sldId="264"/>
            <ac:spMk id="4" creationId="{EEE26E1F-8E14-B5BA-440B-2C84DFE0F8EF}"/>
          </ac:spMkLst>
        </pc:spChg>
        <pc:spChg chg="add">
          <ac:chgData name="Hannah Smith" userId="S::hsmith@barnesfarm-jun.essex.sch.uk::88bf5589-5e0d-4630-88f9-e6bf345ff7c6" providerId="AD" clId="Web-{64CC8D06-00DA-C404-E237-45380AB1C520}" dt="2023-02-26T20:17:26.096" v="2"/>
          <ac:spMkLst>
            <pc:docMk/>
            <pc:sldMk cId="1934612674" sldId="264"/>
            <ac:spMk id="7" creationId="{8A2477EE-FBE5-4DB7-8438-DE1CAC61A2EA}"/>
          </ac:spMkLst>
        </pc:spChg>
        <pc:spChg chg="add">
          <ac:chgData name="Hannah Smith" userId="S::hsmith@barnesfarm-jun.essex.sch.uk::88bf5589-5e0d-4630-88f9-e6bf345ff7c6" providerId="AD" clId="Web-{64CC8D06-00DA-C404-E237-45380AB1C520}" dt="2023-02-26T20:17:26.096" v="2"/>
          <ac:spMkLst>
            <pc:docMk/>
            <pc:sldMk cId="1934612674" sldId="264"/>
            <ac:spMk id="9" creationId="{5B0E521E-8528-4E92-8B8C-67ED5C5BD0EB}"/>
          </ac:spMkLst>
        </pc:spChg>
        <pc:picChg chg="add mod">
          <ac:chgData name="Hannah Smith" userId="S::hsmith@barnesfarm-jun.essex.sch.uk::88bf5589-5e0d-4630-88f9-e6bf345ff7c6" providerId="AD" clId="Web-{64CC8D06-00DA-C404-E237-45380AB1C520}" dt="2023-02-26T20:17:26.096" v="2"/>
          <ac:picMkLst>
            <pc:docMk/>
            <pc:sldMk cId="1934612674" sldId="264"/>
            <ac:picMk id="2" creationId="{104DE769-63D5-CB80-9E02-CB2E675C9EE5}"/>
          </ac:picMkLst>
        </pc:picChg>
      </pc:sldChg>
    </pc:docChg>
  </pc:docChgLst>
  <pc:docChgLst>
    <pc:chgData name="Hannah Smith" userId="S::hsmith@barnesfarm-jun.essex.sch.uk::88bf5589-5e0d-4630-88f9-e6bf345ff7c6" providerId="AD" clId="Web-{A25FD7E3-EF1A-F9D5-12B3-74D2634A67C9}"/>
    <pc:docChg chg="addSld modSld">
      <pc:chgData name="Hannah Smith" userId="S::hsmith@barnesfarm-jun.essex.sch.uk::88bf5589-5e0d-4630-88f9-e6bf345ff7c6" providerId="AD" clId="Web-{A25FD7E3-EF1A-F9D5-12B3-74D2634A67C9}" dt="2023-02-27T16:44:25.176" v="89" actId="20577"/>
      <pc:docMkLst>
        <pc:docMk/>
      </pc:docMkLst>
      <pc:sldChg chg="addSp delSp modSp new">
        <pc:chgData name="Hannah Smith" userId="S::hsmith@barnesfarm-jun.essex.sch.uk::88bf5589-5e0d-4630-88f9-e6bf345ff7c6" providerId="AD" clId="Web-{A25FD7E3-EF1A-F9D5-12B3-74D2634A67C9}" dt="2023-02-27T16:44:25.176" v="89" actId="20577"/>
        <pc:sldMkLst>
          <pc:docMk/>
          <pc:sldMk cId="2503425046" sldId="267"/>
        </pc:sldMkLst>
        <pc:spChg chg="mod">
          <ac:chgData name="Hannah Smith" userId="S::hsmith@barnesfarm-jun.essex.sch.uk::88bf5589-5e0d-4630-88f9-e6bf345ff7c6" providerId="AD" clId="Web-{A25FD7E3-EF1A-F9D5-12B3-74D2634A67C9}" dt="2023-02-27T16:40:58.951" v="2" actId="20577"/>
          <ac:spMkLst>
            <pc:docMk/>
            <pc:sldMk cId="2503425046" sldId="267"/>
            <ac:spMk id="2" creationId="{AF450FDB-1648-473F-A2D5-0AAAC9CB6835}"/>
          </ac:spMkLst>
        </pc:spChg>
        <pc:spChg chg="del mod">
          <ac:chgData name="Hannah Smith" userId="S::hsmith@barnesfarm-jun.essex.sch.uk::88bf5589-5e0d-4630-88f9-e6bf345ff7c6" providerId="AD" clId="Web-{A25FD7E3-EF1A-F9D5-12B3-74D2634A67C9}" dt="2023-02-27T16:41:23.671" v="11"/>
          <ac:spMkLst>
            <pc:docMk/>
            <pc:sldMk cId="2503425046" sldId="267"/>
            <ac:spMk id="3" creationId="{FAF4B7A3-0AB8-6F0F-C817-C7AD53EAB558}"/>
          </ac:spMkLst>
        </pc:spChg>
        <pc:spChg chg="add mod">
          <ac:chgData name="Hannah Smith" userId="S::hsmith@barnesfarm-jun.essex.sch.uk::88bf5589-5e0d-4630-88f9-e6bf345ff7c6" providerId="AD" clId="Web-{A25FD7E3-EF1A-F9D5-12B3-74D2634A67C9}" dt="2023-02-27T16:44:25.176" v="89" actId="20577"/>
          <ac:spMkLst>
            <pc:docMk/>
            <pc:sldMk cId="2503425046" sldId="267"/>
            <ac:spMk id="4" creationId="{FE80AA7C-0F44-8AA9-D88D-1F025F336E53}"/>
          </ac:spMkLst>
        </pc:spChg>
      </pc:sldChg>
    </pc:docChg>
  </pc:docChgLst>
  <pc:docChgLst>
    <pc:chgData name="Hannah Smith" userId="S::hsmith@barnesfarm-jun.essex.sch.uk::88bf5589-5e0d-4630-88f9-e6bf345ff7c6" providerId="AD" clId="Web-{130E449A-279D-90B5-25EB-46BEBD33D587}"/>
    <pc:docChg chg="addSld modSld">
      <pc:chgData name="Hannah Smith" userId="S::hsmith@barnesfarm-jun.essex.sch.uk::88bf5589-5e0d-4630-88f9-e6bf345ff7c6" providerId="AD" clId="Web-{130E449A-279D-90B5-25EB-46BEBD33D587}" dt="2023-02-23T14:37:05.558" v="61"/>
      <pc:docMkLst>
        <pc:docMk/>
      </pc:docMkLst>
      <pc:sldChg chg="addSp modSp new modNotes">
        <pc:chgData name="Hannah Smith" userId="S::hsmith@barnesfarm-jun.essex.sch.uk::88bf5589-5e0d-4630-88f9-e6bf345ff7c6" providerId="AD" clId="Web-{130E449A-279D-90B5-25EB-46BEBD33D587}" dt="2023-02-23T14:37:05.558" v="61"/>
        <pc:sldMkLst>
          <pc:docMk/>
          <pc:sldMk cId="2329773991" sldId="262"/>
        </pc:sldMkLst>
        <pc:spChg chg="add mod">
          <ac:chgData name="Hannah Smith" userId="S::hsmith@barnesfarm-jun.essex.sch.uk::88bf5589-5e0d-4630-88f9-e6bf345ff7c6" providerId="AD" clId="Web-{130E449A-279D-90B5-25EB-46BEBD33D587}" dt="2023-02-23T14:36:44.292" v="60" actId="1076"/>
          <ac:spMkLst>
            <pc:docMk/>
            <pc:sldMk cId="2329773991" sldId="262"/>
            <ac:spMk id="4" creationId="{9AE97528-464D-7291-E859-7E546E1997F5}"/>
          </ac:spMkLst>
        </pc:spChg>
        <pc:picChg chg="add mod">
          <ac:chgData name="Hannah Smith" userId="S::hsmith@barnesfarm-jun.essex.sch.uk::88bf5589-5e0d-4630-88f9-e6bf345ff7c6" providerId="AD" clId="Web-{130E449A-279D-90B5-25EB-46BEBD33D587}" dt="2023-02-23T14:36:42.464" v="59" actId="1076"/>
          <ac:picMkLst>
            <pc:docMk/>
            <pc:sldMk cId="2329773991" sldId="262"/>
            <ac:picMk id="2" creationId="{F20ADA0D-121F-EC30-37FB-9CB4BFC5F54B}"/>
          </ac:picMkLst>
        </pc:picChg>
      </pc:sldChg>
    </pc:docChg>
  </pc:docChgLst>
  <pc:docChgLst>
    <pc:chgData name="Hannah Smith" userId="S::hsmith@barnesfarm-jun.essex.sch.uk::88bf5589-5e0d-4630-88f9-e6bf345ff7c6" providerId="AD" clId="Web-{05807CFA-1AE3-CBF1-91F1-1F25485AE6F1}"/>
    <pc:docChg chg="addSld modSld">
      <pc:chgData name="Hannah Smith" userId="S::hsmith@barnesfarm-jun.essex.sch.uk::88bf5589-5e0d-4630-88f9-e6bf345ff7c6" providerId="AD" clId="Web-{05807CFA-1AE3-CBF1-91F1-1F25485AE6F1}" dt="2023-02-27T12:10:52.169" v="66"/>
      <pc:docMkLst>
        <pc:docMk/>
      </pc:docMkLst>
      <pc:sldChg chg="addSp modSp new mod setBg modNotes">
        <pc:chgData name="Hannah Smith" userId="S::hsmith@barnesfarm-jun.essex.sch.uk::88bf5589-5e0d-4630-88f9-e6bf345ff7c6" providerId="AD" clId="Web-{05807CFA-1AE3-CBF1-91F1-1F25485AE6F1}" dt="2023-02-27T12:10:52.169" v="66"/>
        <pc:sldMkLst>
          <pc:docMk/>
          <pc:sldMk cId="758301697" sldId="266"/>
        </pc:sldMkLst>
        <pc:spChg chg="add mod">
          <ac:chgData name="Hannah Smith" userId="S::hsmith@barnesfarm-jun.essex.sch.uk::88bf5589-5e0d-4630-88f9-e6bf345ff7c6" providerId="AD" clId="Web-{05807CFA-1AE3-CBF1-91F1-1F25485AE6F1}" dt="2023-02-27T12:10:38.152" v="61" actId="1076"/>
          <ac:spMkLst>
            <pc:docMk/>
            <pc:sldMk cId="758301697" sldId="266"/>
            <ac:spMk id="4" creationId="{C403EA21-1138-8B82-DF6B-F66215CDF573}"/>
          </ac:spMkLst>
        </pc:spChg>
        <pc:spChg chg="add">
          <ac:chgData name="Hannah Smith" userId="S::hsmith@barnesfarm-jun.essex.sch.uk::88bf5589-5e0d-4630-88f9-e6bf345ff7c6" providerId="AD" clId="Web-{05807CFA-1AE3-CBF1-91F1-1F25485AE6F1}" dt="2023-02-27T12:08:23.971" v="3"/>
          <ac:spMkLst>
            <pc:docMk/>
            <pc:sldMk cId="758301697" sldId="266"/>
            <ac:spMk id="7" creationId="{8A2477EE-FBE5-4DB7-8438-DE1CAC61A2EA}"/>
          </ac:spMkLst>
        </pc:spChg>
        <pc:spChg chg="add">
          <ac:chgData name="Hannah Smith" userId="S::hsmith@barnesfarm-jun.essex.sch.uk::88bf5589-5e0d-4630-88f9-e6bf345ff7c6" providerId="AD" clId="Web-{05807CFA-1AE3-CBF1-91F1-1F25485AE6F1}" dt="2023-02-27T12:08:23.971" v="3"/>
          <ac:spMkLst>
            <pc:docMk/>
            <pc:sldMk cId="758301697" sldId="266"/>
            <ac:spMk id="9" creationId="{5B0E521E-8528-4E92-8B8C-67ED5C5BD0EB}"/>
          </ac:spMkLst>
        </pc:spChg>
        <pc:picChg chg="add mod">
          <ac:chgData name="Hannah Smith" userId="S::hsmith@barnesfarm-jun.essex.sch.uk::88bf5589-5e0d-4630-88f9-e6bf345ff7c6" providerId="AD" clId="Web-{05807CFA-1AE3-CBF1-91F1-1F25485AE6F1}" dt="2023-02-27T12:08:23.971" v="3"/>
          <ac:picMkLst>
            <pc:docMk/>
            <pc:sldMk cId="758301697" sldId="266"/>
            <ac:picMk id="2" creationId="{F0DA336B-F5F2-B566-6C15-D6FA305CBC4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10F8C-D875-42F7-A227-3570180EE3D5}" type="datetimeFigureOut">
              <a:t>3/1/2023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BF827-0BFF-447C-B44D-C9893D8AEC8C}" type="slidenum">
              <a:t>‹#›</a:t>
            </a:fld>
            <a:endParaRPr lang="en-GB"/>
          </a:p>
        </p:txBody>
      </p:sp>
    </p:spTree>
    <p:extLst>
      <p:ext uri="{BB962C8B-B14F-4D97-AF65-F5344CB8AC3E}">
        <p14:creationId xmlns:p14="http://schemas.microsoft.com/office/powerpoint/2010/main" val="2070371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2EBF827-0BFF-447C-B44D-C9893D8AEC8C}" type="slidenum">
              <a:t>1</a:t>
            </a:fld>
            <a:endParaRPr lang="en-GB"/>
          </a:p>
        </p:txBody>
      </p:sp>
    </p:spTree>
    <p:extLst>
      <p:ext uri="{BB962C8B-B14F-4D97-AF65-F5344CB8AC3E}">
        <p14:creationId xmlns:p14="http://schemas.microsoft.com/office/powerpoint/2010/main" val="938257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Ross</a:t>
            </a:r>
          </a:p>
        </p:txBody>
      </p:sp>
      <p:sp>
        <p:nvSpPr>
          <p:cNvPr id="4" name="Slide Number Placeholder 3"/>
          <p:cNvSpPr>
            <a:spLocks noGrp="1"/>
          </p:cNvSpPr>
          <p:nvPr>
            <p:ph type="sldNum" sz="quarter" idx="5"/>
          </p:nvPr>
        </p:nvSpPr>
        <p:spPr/>
        <p:txBody>
          <a:bodyPr/>
          <a:lstStyle/>
          <a:p>
            <a:fld id="{52EBF827-0BFF-447C-B44D-C9893D8AEC8C}" type="slidenum">
              <a:rPr lang="en-GB"/>
              <a:t>10</a:t>
            </a:fld>
            <a:endParaRPr lang="en-GB"/>
          </a:p>
        </p:txBody>
      </p:sp>
    </p:spTree>
    <p:extLst>
      <p:ext uri="{BB962C8B-B14F-4D97-AF65-F5344CB8AC3E}">
        <p14:creationId xmlns:p14="http://schemas.microsoft.com/office/powerpoint/2010/main" val="1479561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Adam/ 5W</a:t>
            </a:r>
          </a:p>
        </p:txBody>
      </p:sp>
      <p:sp>
        <p:nvSpPr>
          <p:cNvPr id="4" name="Slide Number Placeholder 3"/>
          <p:cNvSpPr>
            <a:spLocks noGrp="1"/>
          </p:cNvSpPr>
          <p:nvPr>
            <p:ph type="sldNum" sz="quarter" idx="5"/>
          </p:nvPr>
        </p:nvSpPr>
        <p:spPr/>
        <p:txBody>
          <a:bodyPr/>
          <a:lstStyle/>
          <a:p>
            <a:fld id="{52EBF827-0BFF-447C-B44D-C9893D8AEC8C}" type="slidenum">
              <a:rPr lang="en-GB"/>
              <a:t>11</a:t>
            </a:fld>
            <a:endParaRPr lang="en-GB"/>
          </a:p>
        </p:txBody>
      </p:sp>
    </p:spTree>
    <p:extLst>
      <p:ext uri="{BB962C8B-B14F-4D97-AF65-F5344CB8AC3E}">
        <p14:creationId xmlns:p14="http://schemas.microsoft.com/office/powerpoint/2010/main" val="978227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Hannah</a:t>
            </a:r>
          </a:p>
        </p:txBody>
      </p:sp>
      <p:sp>
        <p:nvSpPr>
          <p:cNvPr id="4" name="Slide Number Placeholder 3"/>
          <p:cNvSpPr>
            <a:spLocks noGrp="1"/>
          </p:cNvSpPr>
          <p:nvPr>
            <p:ph type="sldNum" sz="quarter" idx="5"/>
          </p:nvPr>
        </p:nvSpPr>
        <p:spPr/>
        <p:txBody>
          <a:bodyPr/>
          <a:lstStyle/>
          <a:p>
            <a:fld id="{52EBF827-0BFF-447C-B44D-C9893D8AEC8C}" type="slidenum">
              <a:rPr lang="en-GB"/>
              <a:t>12</a:t>
            </a:fld>
            <a:endParaRPr lang="en-GB"/>
          </a:p>
        </p:txBody>
      </p:sp>
    </p:spTree>
    <p:extLst>
      <p:ext uri="{BB962C8B-B14F-4D97-AF65-F5344CB8AC3E}">
        <p14:creationId xmlns:p14="http://schemas.microsoft.com/office/powerpoint/2010/main" val="329781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Nicola F</a:t>
            </a:r>
          </a:p>
        </p:txBody>
      </p:sp>
      <p:sp>
        <p:nvSpPr>
          <p:cNvPr id="4" name="Slide Number Placeholder 3"/>
          <p:cNvSpPr>
            <a:spLocks noGrp="1"/>
          </p:cNvSpPr>
          <p:nvPr>
            <p:ph type="sldNum" sz="quarter" idx="5"/>
          </p:nvPr>
        </p:nvSpPr>
        <p:spPr/>
        <p:txBody>
          <a:bodyPr/>
          <a:lstStyle/>
          <a:p>
            <a:fld id="{52EBF827-0BFF-447C-B44D-C9893D8AEC8C}" type="slidenum">
              <a:t>2</a:t>
            </a:fld>
            <a:endParaRPr lang="en-GB"/>
          </a:p>
        </p:txBody>
      </p:sp>
    </p:spTree>
    <p:extLst>
      <p:ext uri="{BB962C8B-B14F-4D97-AF65-F5344CB8AC3E}">
        <p14:creationId xmlns:p14="http://schemas.microsoft.com/office/powerpoint/2010/main" val="1874343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Adam L</a:t>
            </a:r>
          </a:p>
        </p:txBody>
      </p:sp>
      <p:sp>
        <p:nvSpPr>
          <p:cNvPr id="4" name="Slide Number Placeholder 3"/>
          <p:cNvSpPr>
            <a:spLocks noGrp="1"/>
          </p:cNvSpPr>
          <p:nvPr>
            <p:ph type="sldNum" sz="quarter" idx="5"/>
          </p:nvPr>
        </p:nvSpPr>
        <p:spPr/>
        <p:txBody>
          <a:bodyPr/>
          <a:lstStyle/>
          <a:p>
            <a:fld id="{52EBF827-0BFF-447C-B44D-C9893D8AEC8C}" type="slidenum">
              <a:t>3</a:t>
            </a:fld>
            <a:endParaRPr lang="en-GB"/>
          </a:p>
        </p:txBody>
      </p:sp>
    </p:spTree>
    <p:extLst>
      <p:ext uri="{BB962C8B-B14F-4D97-AF65-F5344CB8AC3E}">
        <p14:creationId xmlns:p14="http://schemas.microsoft.com/office/powerpoint/2010/main" val="3313930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Jess</a:t>
            </a:r>
          </a:p>
        </p:txBody>
      </p:sp>
      <p:sp>
        <p:nvSpPr>
          <p:cNvPr id="4" name="Slide Number Placeholder 3"/>
          <p:cNvSpPr>
            <a:spLocks noGrp="1"/>
          </p:cNvSpPr>
          <p:nvPr>
            <p:ph type="sldNum" sz="quarter" idx="5"/>
          </p:nvPr>
        </p:nvSpPr>
        <p:spPr/>
        <p:txBody>
          <a:bodyPr/>
          <a:lstStyle/>
          <a:p>
            <a:fld id="{52EBF827-0BFF-447C-B44D-C9893D8AEC8C}" type="slidenum">
              <a:t>4</a:t>
            </a:fld>
            <a:endParaRPr lang="en-GB"/>
          </a:p>
        </p:txBody>
      </p:sp>
    </p:spTree>
    <p:extLst>
      <p:ext uri="{BB962C8B-B14F-4D97-AF65-F5344CB8AC3E}">
        <p14:creationId xmlns:p14="http://schemas.microsoft.com/office/powerpoint/2010/main" val="2428517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Geddes</a:t>
            </a:r>
          </a:p>
        </p:txBody>
      </p:sp>
      <p:sp>
        <p:nvSpPr>
          <p:cNvPr id="4" name="Slide Number Placeholder 3"/>
          <p:cNvSpPr>
            <a:spLocks noGrp="1"/>
          </p:cNvSpPr>
          <p:nvPr>
            <p:ph type="sldNum" sz="quarter" idx="5"/>
          </p:nvPr>
        </p:nvSpPr>
        <p:spPr/>
        <p:txBody>
          <a:bodyPr/>
          <a:lstStyle/>
          <a:p>
            <a:fld id="{52EBF827-0BFF-447C-B44D-C9893D8AEC8C}" type="slidenum">
              <a:rPr lang="en-GB"/>
              <a:t>5</a:t>
            </a:fld>
            <a:endParaRPr lang="en-GB"/>
          </a:p>
        </p:txBody>
      </p:sp>
    </p:spTree>
    <p:extLst>
      <p:ext uri="{BB962C8B-B14F-4D97-AF65-F5344CB8AC3E}">
        <p14:creationId xmlns:p14="http://schemas.microsoft.com/office/powerpoint/2010/main" val="327814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Jane Cole</a:t>
            </a:r>
          </a:p>
        </p:txBody>
      </p:sp>
      <p:sp>
        <p:nvSpPr>
          <p:cNvPr id="4" name="Slide Number Placeholder 3"/>
          <p:cNvSpPr>
            <a:spLocks noGrp="1"/>
          </p:cNvSpPr>
          <p:nvPr>
            <p:ph type="sldNum" sz="quarter" idx="5"/>
          </p:nvPr>
        </p:nvSpPr>
        <p:spPr/>
        <p:txBody>
          <a:bodyPr/>
          <a:lstStyle/>
          <a:p>
            <a:fld id="{52EBF827-0BFF-447C-B44D-C9893D8AEC8C}" type="slidenum">
              <a:rPr lang="en-GB"/>
              <a:t>6</a:t>
            </a:fld>
            <a:endParaRPr lang="en-GB"/>
          </a:p>
        </p:txBody>
      </p:sp>
    </p:spTree>
    <p:extLst>
      <p:ext uri="{BB962C8B-B14F-4D97-AF65-F5344CB8AC3E}">
        <p14:creationId xmlns:p14="http://schemas.microsoft.com/office/powerpoint/2010/main" val="294829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Debbie</a:t>
            </a:r>
          </a:p>
        </p:txBody>
      </p:sp>
      <p:sp>
        <p:nvSpPr>
          <p:cNvPr id="4" name="Slide Number Placeholder 3"/>
          <p:cNvSpPr>
            <a:spLocks noGrp="1"/>
          </p:cNvSpPr>
          <p:nvPr>
            <p:ph type="sldNum" sz="quarter" idx="5"/>
          </p:nvPr>
        </p:nvSpPr>
        <p:spPr/>
        <p:txBody>
          <a:bodyPr/>
          <a:lstStyle/>
          <a:p>
            <a:fld id="{52EBF827-0BFF-447C-B44D-C9893D8AEC8C}" type="slidenum">
              <a:rPr lang="en-GB"/>
              <a:t>7</a:t>
            </a:fld>
            <a:endParaRPr lang="en-GB"/>
          </a:p>
        </p:txBody>
      </p:sp>
    </p:spTree>
    <p:extLst>
      <p:ext uri="{BB962C8B-B14F-4D97-AF65-F5344CB8AC3E}">
        <p14:creationId xmlns:p14="http://schemas.microsoft.com/office/powerpoint/2010/main" val="2310575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Jemma</a:t>
            </a:r>
          </a:p>
        </p:txBody>
      </p:sp>
      <p:sp>
        <p:nvSpPr>
          <p:cNvPr id="4" name="Slide Number Placeholder 3"/>
          <p:cNvSpPr>
            <a:spLocks noGrp="1"/>
          </p:cNvSpPr>
          <p:nvPr>
            <p:ph type="sldNum" sz="quarter" idx="5"/>
          </p:nvPr>
        </p:nvSpPr>
        <p:spPr/>
        <p:txBody>
          <a:bodyPr/>
          <a:lstStyle/>
          <a:p>
            <a:fld id="{52EBF827-0BFF-447C-B44D-C9893D8AEC8C}" type="slidenum">
              <a:rPr lang="en-GB"/>
              <a:t>8</a:t>
            </a:fld>
            <a:endParaRPr lang="en-GB"/>
          </a:p>
        </p:txBody>
      </p:sp>
    </p:spTree>
    <p:extLst>
      <p:ext uri="{BB962C8B-B14F-4D97-AF65-F5344CB8AC3E}">
        <p14:creationId xmlns:p14="http://schemas.microsoft.com/office/powerpoint/2010/main" val="1924717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Juliet</a:t>
            </a:r>
          </a:p>
        </p:txBody>
      </p:sp>
      <p:sp>
        <p:nvSpPr>
          <p:cNvPr id="4" name="Slide Number Placeholder 3"/>
          <p:cNvSpPr>
            <a:spLocks noGrp="1"/>
          </p:cNvSpPr>
          <p:nvPr>
            <p:ph type="sldNum" sz="quarter" idx="5"/>
          </p:nvPr>
        </p:nvSpPr>
        <p:spPr/>
        <p:txBody>
          <a:bodyPr/>
          <a:lstStyle/>
          <a:p>
            <a:fld id="{52EBF827-0BFF-447C-B44D-C9893D8AEC8C}" type="slidenum">
              <a:rPr lang="en-GB"/>
              <a:t>9</a:t>
            </a:fld>
            <a:endParaRPr lang="en-GB"/>
          </a:p>
        </p:txBody>
      </p:sp>
    </p:spTree>
    <p:extLst>
      <p:ext uri="{BB962C8B-B14F-4D97-AF65-F5344CB8AC3E}">
        <p14:creationId xmlns:p14="http://schemas.microsoft.com/office/powerpoint/2010/main" val="839258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3/1/2023</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3086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3/1/2023</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79788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3/1/2023</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88160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3/1/2023</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53251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3/1/2023</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341460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3/1/2023</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10267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3/1/2023</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634282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3/1/2023</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769759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3/1/2023</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95840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3/1/2023</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63826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3/1/2023</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39989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3/1/2023</a:t>
            </a:fld>
            <a:endParaRPr lang="en-US"/>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186384950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80" r:id="rId6"/>
    <p:sldLayoutId id="2147483676" r:id="rId7"/>
    <p:sldLayoutId id="2147483677" r:id="rId8"/>
    <p:sldLayoutId id="2147483678" r:id="rId9"/>
    <p:sldLayoutId id="2147483679" r:id="rId10"/>
    <p:sldLayoutId id="2147483681" r:id="rId1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610334BF-0422-4A9A-BE46-AEB8C348B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9">
            <a:extLst>
              <a:ext uri="{FF2B5EF4-FFF2-40B4-BE49-F238E27FC236}">
                <a16:creationId xmlns:a16="http://schemas.microsoft.com/office/drawing/2014/main" id="{C98F2823-0279-49D8-928D-754B22253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1">
            <a:extLst>
              <a:ext uri="{FF2B5EF4-FFF2-40B4-BE49-F238E27FC236}">
                <a16:creationId xmlns:a16="http://schemas.microsoft.com/office/drawing/2014/main" id="{02E45E95-311C-41C7-A882-6E43F0806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13">
            <a:extLst>
              <a:ext uri="{FF2B5EF4-FFF2-40B4-BE49-F238E27FC236}">
                <a16:creationId xmlns:a16="http://schemas.microsoft.com/office/drawing/2014/main" id="{B7299D5D-ECC5-41EB-B830-C3A35FB35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7516"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15">
            <a:extLst>
              <a:ext uri="{FF2B5EF4-FFF2-40B4-BE49-F238E27FC236}">
                <a16:creationId xmlns:a16="http://schemas.microsoft.com/office/drawing/2014/main" id="{88C91735-5EFE-44D1-8CC6-FDF0D11B6F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17">
            <a:extLst>
              <a:ext uri="{FF2B5EF4-FFF2-40B4-BE49-F238E27FC236}">
                <a16:creationId xmlns:a16="http://schemas.microsoft.com/office/drawing/2014/main" id="{D33F926C-2613-475D-AEE4-CD7D87D3B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C0103-D672-F710-F345-15FFDB6D4106}"/>
              </a:ext>
            </a:extLst>
          </p:cNvPr>
          <p:cNvSpPr>
            <a:spLocks noGrp="1"/>
          </p:cNvSpPr>
          <p:nvPr>
            <p:ph type="ctrTitle"/>
          </p:nvPr>
        </p:nvSpPr>
        <p:spPr>
          <a:xfrm>
            <a:off x="838200" y="1122363"/>
            <a:ext cx="6105525" cy="2387600"/>
          </a:xfrm>
        </p:spPr>
        <p:txBody>
          <a:bodyPr>
            <a:normAutofit/>
          </a:bodyPr>
          <a:lstStyle/>
          <a:p>
            <a:pPr algn="l"/>
            <a:r>
              <a:rPr lang="en-US">
                <a:solidFill>
                  <a:srgbClr val="FFFFFF"/>
                </a:solidFill>
                <a:cs typeface="Angsana New"/>
              </a:rPr>
              <a:t>Can you guess who the bookshelf belongs to?</a:t>
            </a:r>
            <a:endParaRPr lang="en-GB">
              <a:solidFill>
                <a:srgbClr val="FFFFFF"/>
              </a:solidFill>
              <a:cs typeface="Angsana New"/>
            </a:endParaRPr>
          </a:p>
        </p:txBody>
      </p:sp>
      <p:sp>
        <p:nvSpPr>
          <p:cNvPr id="20" name="Rectangle 19">
            <a:extLst>
              <a:ext uri="{FF2B5EF4-FFF2-40B4-BE49-F238E27FC236}">
                <a16:creationId xmlns:a16="http://schemas.microsoft.com/office/drawing/2014/main" id="{1FD32A06-E9FE-4F5A-88A6-84905A72C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5675" y="0"/>
            <a:ext cx="4883277" cy="6858000"/>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Cactus and books on a shelf">
            <a:extLst>
              <a:ext uri="{FF2B5EF4-FFF2-40B4-BE49-F238E27FC236}">
                <a16:creationId xmlns:a16="http://schemas.microsoft.com/office/drawing/2014/main" id="{4C9DCDF0-E74D-7D90-1007-E8D3EB053352}"/>
              </a:ext>
            </a:extLst>
          </p:cNvPr>
          <p:cNvPicPr>
            <a:picLocks noChangeAspect="1"/>
          </p:cNvPicPr>
          <p:nvPr/>
        </p:nvPicPr>
        <p:blipFill rotWithShape="1">
          <a:blip r:embed="rId3">
            <a:alphaModFix amt="60000"/>
          </a:blip>
          <a:srcRect l="23143" r="29327" b="-2"/>
          <a:stretch/>
        </p:blipFill>
        <p:spPr>
          <a:xfrm>
            <a:off x="7305675" y="-3319"/>
            <a:ext cx="4883278" cy="6858000"/>
          </a:xfrm>
          <a:prstGeom prst="rect">
            <a:avLst/>
          </a:prstGeom>
        </p:spPr>
      </p:pic>
    </p:spTree>
    <p:extLst>
      <p:ext uri="{BB962C8B-B14F-4D97-AF65-F5344CB8AC3E}">
        <p14:creationId xmlns:p14="http://schemas.microsoft.com/office/powerpoint/2010/main" val="3508735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1FCA39D-3B0C-F68F-E07C-6063A2318543}"/>
              </a:ext>
            </a:extLst>
          </p:cNvPr>
          <p:cNvPicPr>
            <a:picLocks noChangeAspect="1"/>
          </p:cNvPicPr>
          <p:nvPr/>
        </p:nvPicPr>
        <p:blipFill>
          <a:blip r:embed="rId3"/>
          <a:stretch>
            <a:fillRect/>
          </a:stretch>
        </p:blipFill>
        <p:spPr>
          <a:xfrm>
            <a:off x="4289139" y="309796"/>
            <a:ext cx="3313919" cy="5876144"/>
          </a:xfrm>
          <a:prstGeom prst="rect">
            <a:avLst/>
          </a:prstGeom>
        </p:spPr>
      </p:pic>
      <p:sp>
        <p:nvSpPr>
          <p:cNvPr id="4" name="TextBox 3">
            <a:extLst>
              <a:ext uri="{FF2B5EF4-FFF2-40B4-BE49-F238E27FC236}">
                <a16:creationId xmlns:a16="http://schemas.microsoft.com/office/drawing/2014/main" id="{2630E528-2882-98A4-6B5A-AF1CF99538A9}"/>
              </a:ext>
            </a:extLst>
          </p:cNvPr>
          <p:cNvSpPr txBox="1"/>
          <p:nvPr/>
        </p:nvSpPr>
        <p:spPr>
          <a:xfrm>
            <a:off x="8021022" y="1849750"/>
            <a:ext cx="3248929" cy="1200329"/>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CLUE: This 'teacher' enjoys watching the cricket when he's not busy working on school improvement...</a:t>
            </a:r>
          </a:p>
        </p:txBody>
      </p:sp>
    </p:spTree>
    <p:extLst>
      <p:ext uri="{BB962C8B-B14F-4D97-AF65-F5344CB8AC3E}">
        <p14:creationId xmlns:p14="http://schemas.microsoft.com/office/powerpoint/2010/main" val="826627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5B0E521E-8528-4E92-8B8C-67ED5C5BD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text, book, indoor, shelf&#10;&#10;Description automatically generated">
            <a:extLst>
              <a:ext uri="{FF2B5EF4-FFF2-40B4-BE49-F238E27FC236}">
                <a16:creationId xmlns:a16="http://schemas.microsoft.com/office/drawing/2014/main" id="{F0DA336B-F5F2-B566-6C15-D6FA305CBC4E}"/>
              </a:ext>
            </a:extLst>
          </p:cNvPr>
          <p:cNvPicPr>
            <a:picLocks noChangeAspect="1"/>
          </p:cNvPicPr>
          <p:nvPr/>
        </p:nvPicPr>
        <p:blipFill rotWithShape="1">
          <a:blip r:embed="rId3">
            <a:alphaModFix/>
          </a:blip>
          <a:srcRect t="5354" r="-1" b="19627"/>
          <a:stretch/>
        </p:blipFill>
        <p:spPr>
          <a:xfrm>
            <a:off x="-21815" y="10"/>
            <a:ext cx="12188952" cy="6857990"/>
          </a:xfrm>
          <a:prstGeom prst="rect">
            <a:avLst/>
          </a:prstGeom>
        </p:spPr>
      </p:pic>
      <p:sp>
        <p:nvSpPr>
          <p:cNvPr id="4" name="TextBox 3">
            <a:extLst>
              <a:ext uri="{FF2B5EF4-FFF2-40B4-BE49-F238E27FC236}">
                <a16:creationId xmlns:a16="http://schemas.microsoft.com/office/drawing/2014/main" id="{C403EA21-1138-8B82-DF6B-F66215CDF573}"/>
              </a:ext>
            </a:extLst>
          </p:cNvPr>
          <p:cNvSpPr txBox="1"/>
          <p:nvPr/>
        </p:nvSpPr>
        <p:spPr>
          <a:xfrm>
            <a:off x="1915522" y="4606865"/>
            <a:ext cx="3248929" cy="2031325"/>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CLUE: This looks like a bookshelf in one of the classrooms. Can we guess which one? The teacher has left a few cryptic clues... have you seen him carrying this coffee mug around school?</a:t>
            </a:r>
          </a:p>
        </p:txBody>
      </p:sp>
    </p:spTree>
    <p:extLst>
      <p:ext uri="{BB962C8B-B14F-4D97-AF65-F5344CB8AC3E}">
        <p14:creationId xmlns:p14="http://schemas.microsoft.com/office/powerpoint/2010/main" val="758301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B0E521E-8528-4E92-8B8C-67ED5C5BD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D5991389-8326-6F38-D60C-BDDAF7F255F0}"/>
              </a:ext>
            </a:extLst>
          </p:cNvPr>
          <p:cNvPicPr>
            <a:picLocks noChangeAspect="1"/>
          </p:cNvPicPr>
          <p:nvPr/>
        </p:nvPicPr>
        <p:blipFill rotWithShape="1">
          <a:blip r:embed="rId3">
            <a:alphaModFix/>
          </a:blip>
          <a:srcRect r="-1" b="24980"/>
          <a:stretch/>
        </p:blipFill>
        <p:spPr>
          <a:xfrm>
            <a:off x="-21815" y="10"/>
            <a:ext cx="12188952" cy="6857990"/>
          </a:xfrm>
          <a:prstGeom prst="rect">
            <a:avLst/>
          </a:prstGeom>
        </p:spPr>
      </p:pic>
      <p:sp>
        <p:nvSpPr>
          <p:cNvPr id="5" name="TextBox 4">
            <a:extLst>
              <a:ext uri="{FF2B5EF4-FFF2-40B4-BE49-F238E27FC236}">
                <a16:creationId xmlns:a16="http://schemas.microsoft.com/office/drawing/2014/main" id="{42277880-4857-0517-EC1E-24EBA5467CBA}"/>
              </a:ext>
            </a:extLst>
          </p:cNvPr>
          <p:cNvSpPr txBox="1"/>
          <p:nvPr/>
        </p:nvSpPr>
        <p:spPr>
          <a:xfrm>
            <a:off x="339905" y="4979497"/>
            <a:ext cx="4010929" cy="1569660"/>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CLUE: This teacher has a tidy and clutter-free bookshelf – a bit like her classroom! </a:t>
            </a:r>
          </a:p>
        </p:txBody>
      </p:sp>
    </p:spTree>
    <p:extLst>
      <p:ext uri="{BB962C8B-B14F-4D97-AF65-F5344CB8AC3E}">
        <p14:creationId xmlns:p14="http://schemas.microsoft.com/office/powerpoint/2010/main" val="2394944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0FDB-1648-473F-A2D5-0AAAC9CB6835}"/>
              </a:ext>
            </a:extLst>
          </p:cNvPr>
          <p:cNvSpPr>
            <a:spLocks noGrp="1"/>
          </p:cNvSpPr>
          <p:nvPr>
            <p:ph type="title"/>
          </p:nvPr>
        </p:nvSpPr>
        <p:spPr/>
        <p:txBody>
          <a:bodyPr/>
          <a:lstStyle/>
          <a:p>
            <a:r>
              <a:rPr lang="en-GB">
                <a:cs typeface="Angsana New"/>
              </a:rPr>
              <a:t>Answers</a:t>
            </a:r>
            <a:endParaRPr lang="en-GB"/>
          </a:p>
        </p:txBody>
      </p:sp>
      <p:sp>
        <p:nvSpPr>
          <p:cNvPr id="4" name="TextBox 3">
            <a:extLst>
              <a:ext uri="{FF2B5EF4-FFF2-40B4-BE49-F238E27FC236}">
                <a16:creationId xmlns:a16="http://schemas.microsoft.com/office/drawing/2014/main" id="{FE80AA7C-0F44-8AA9-D88D-1F025F336E53}"/>
              </a:ext>
            </a:extLst>
          </p:cNvPr>
          <p:cNvSpPr txBox="1"/>
          <p:nvPr/>
        </p:nvSpPr>
        <p:spPr>
          <a:xfrm>
            <a:off x="1100941" y="1979220"/>
            <a:ext cx="9735292"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Mrs Fung</a:t>
            </a:r>
          </a:p>
          <a:p>
            <a:pPr marL="342900" indent="-342900">
              <a:buAutoNum type="arabicPeriod"/>
            </a:pPr>
            <a:r>
              <a:rPr lang="en-GB"/>
              <a:t>Mr Loveridge</a:t>
            </a:r>
          </a:p>
          <a:p>
            <a:pPr marL="342900" indent="-342900">
              <a:buAutoNum type="arabicPeriod"/>
            </a:pPr>
            <a:r>
              <a:rPr lang="en-GB"/>
              <a:t>Miss Stanley</a:t>
            </a:r>
          </a:p>
          <a:p>
            <a:pPr marL="342900" indent="-342900">
              <a:buAutoNum type="arabicPeriod"/>
            </a:pPr>
            <a:r>
              <a:rPr lang="en-GB"/>
              <a:t>Mrs Geddes</a:t>
            </a:r>
          </a:p>
          <a:p>
            <a:pPr marL="342900" indent="-342900">
              <a:buAutoNum type="arabicPeriod"/>
            </a:pPr>
            <a:r>
              <a:rPr lang="en-GB"/>
              <a:t>Mrs Cole</a:t>
            </a:r>
          </a:p>
          <a:p>
            <a:pPr marL="342900" indent="-342900">
              <a:buAutoNum type="arabicPeriod"/>
            </a:pPr>
            <a:r>
              <a:rPr lang="en-GB"/>
              <a:t>Miss Rudkin</a:t>
            </a:r>
          </a:p>
          <a:p>
            <a:pPr marL="342900" indent="-342900">
              <a:buAutoNum type="arabicPeriod"/>
            </a:pPr>
            <a:r>
              <a:rPr lang="en-GB"/>
              <a:t>Mrs Hollick</a:t>
            </a:r>
          </a:p>
          <a:p>
            <a:pPr marL="342900" indent="-342900">
              <a:buAutoNum type="arabicPeriod"/>
            </a:pPr>
            <a:r>
              <a:rPr lang="en-GB"/>
              <a:t>Mrs Vickers</a:t>
            </a:r>
          </a:p>
          <a:p>
            <a:pPr marL="342900" indent="-342900">
              <a:buAutoNum type="arabicPeriod"/>
            </a:pPr>
            <a:r>
              <a:rPr lang="en-GB"/>
              <a:t>Mr McTaggart</a:t>
            </a:r>
          </a:p>
          <a:p>
            <a:pPr marL="342900" indent="-342900">
              <a:buAutoNum type="arabicPeriod"/>
            </a:pPr>
            <a:r>
              <a:rPr lang="en-GB"/>
              <a:t>Mr Williams/ 5W</a:t>
            </a:r>
          </a:p>
          <a:p>
            <a:pPr marL="342900" indent="-342900">
              <a:buAutoNum type="arabicPeriod"/>
            </a:pPr>
            <a:r>
              <a:rPr lang="en-GB"/>
              <a:t>Mrs Smith</a:t>
            </a:r>
          </a:p>
          <a:p>
            <a:pPr marL="342900" indent="-342900">
              <a:buAutoNum type="arabicPeriod"/>
            </a:pPr>
            <a:endParaRPr lang="en-GB"/>
          </a:p>
          <a:p>
            <a:pPr marL="342900" indent="-342900">
              <a:buAutoNum type="arabicPeriod"/>
            </a:pPr>
            <a:endParaRPr lang="en-GB"/>
          </a:p>
          <a:p>
            <a:r>
              <a:rPr lang="en-GB"/>
              <a:t>Let Mrs Smith know your class score!  </a:t>
            </a:r>
          </a:p>
          <a:p>
            <a:pPr marL="342900" indent="-342900">
              <a:buAutoNum type="arabicPeriod"/>
            </a:pPr>
            <a:endParaRPr lang="en-GB"/>
          </a:p>
          <a:p>
            <a:pPr marL="342900" indent="-342900">
              <a:buAutoNum type="arabicPeriod"/>
            </a:pPr>
            <a:endParaRPr lang="en-GB"/>
          </a:p>
          <a:p>
            <a:pPr marL="342900" indent="-342900">
              <a:buAutoNum type="arabicPeriod"/>
            </a:pPr>
            <a:endParaRPr lang="en-GB"/>
          </a:p>
          <a:p>
            <a:pPr marL="342900" indent="-342900">
              <a:buAutoNum type="arabicPeriod"/>
            </a:pPr>
            <a:endParaRPr lang="en-GB"/>
          </a:p>
          <a:p>
            <a:pPr marL="342900" indent="-342900">
              <a:buAutoNum type="arabicPeriod"/>
            </a:pPr>
            <a:endParaRPr lang="en-GB"/>
          </a:p>
          <a:p>
            <a:pPr marL="342900" indent="-342900">
              <a:buAutoNum type="arabicPeriod"/>
            </a:pPr>
            <a:endParaRPr lang="en-GB"/>
          </a:p>
          <a:p>
            <a:pPr marL="342900" indent="-342900">
              <a:buAutoNum type="arabicPeriod"/>
            </a:pPr>
            <a:endParaRPr lang="en-GB"/>
          </a:p>
        </p:txBody>
      </p:sp>
    </p:spTree>
    <p:extLst>
      <p:ext uri="{BB962C8B-B14F-4D97-AF65-F5344CB8AC3E}">
        <p14:creationId xmlns:p14="http://schemas.microsoft.com/office/powerpoint/2010/main" val="250342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B0E521E-8528-4E92-8B8C-67ED5C5BD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helf with books on it&#10;&#10;Description automatically generated with low confidence">
            <a:extLst>
              <a:ext uri="{FF2B5EF4-FFF2-40B4-BE49-F238E27FC236}">
                <a16:creationId xmlns:a16="http://schemas.microsoft.com/office/drawing/2014/main" id="{9F2FFFE7-0EC6-9FF0-0F5C-BA351C37B52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5552" r="-1" b="9429"/>
          <a:stretch/>
        </p:blipFill>
        <p:spPr>
          <a:xfrm>
            <a:off x="-21815" y="10"/>
            <a:ext cx="12188952" cy="6857990"/>
          </a:xfrm>
          <a:prstGeom prst="rect">
            <a:avLst/>
          </a:prstGeom>
        </p:spPr>
      </p:pic>
      <p:sp>
        <p:nvSpPr>
          <p:cNvPr id="5" name="TextBox 4">
            <a:extLst>
              <a:ext uri="{FF2B5EF4-FFF2-40B4-BE49-F238E27FC236}">
                <a16:creationId xmlns:a16="http://schemas.microsoft.com/office/drawing/2014/main" id="{2016FF4A-D005-9B8C-1556-47EA65B54290}"/>
              </a:ext>
            </a:extLst>
          </p:cNvPr>
          <p:cNvSpPr txBox="1"/>
          <p:nvPr/>
        </p:nvSpPr>
        <p:spPr>
          <a:xfrm>
            <a:off x="4805940" y="4554711"/>
            <a:ext cx="3064203" cy="2031325"/>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CLUE: This teacher must have young children but also looks as though she has been learning to speak a different language. Can you spot the copy of a year 4 core text as well?...</a:t>
            </a:r>
          </a:p>
        </p:txBody>
      </p:sp>
    </p:spTree>
    <p:extLst>
      <p:ext uri="{BB962C8B-B14F-4D97-AF65-F5344CB8AC3E}">
        <p14:creationId xmlns:p14="http://schemas.microsoft.com/office/powerpoint/2010/main" val="1335352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5B0E521E-8528-4E92-8B8C-67ED5C5BD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text, shelf, indoor, book&#10;&#10;Description automatically generated">
            <a:extLst>
              <a:ext uri="{FF2B5EF4-FFF2-40B4-BE49-F238E27FC236}">
                <a16:creationId xmlns:a16="http://schemas.microsoft.com/office/drawing/2014/main" id="{62C9F500-66E9-B2C3-BF14-69C2DA933C78}"/>
              </a:ext>
            </a:extLst>
          </p:cNvPr>
          <p:cNvPicPr>
            <a:picLocks noChangeAspect="1"/>
          </p:cNvPicPr>
          <p:nvPr/>
        </p:nvPicPr>
        <p:blipFill rotWithShape="1">
          <a:blip r:embed="rId3">
            <a:alphaModFix/>
          </a:blip>
          <a:srcRect t="37409" b="20252"/>
          <a:stretch/>
        </p:blipFill>
        <p:spPr>
          <a:xfrm>
            <a:off x="-21815" y="10"/>
            <a:ext cx="12188952" cy="6857990"/>
          </a:xfrm>
          <a:prstGeom prst="rect">
            <a:avLst/>
          </a:prstGeom>
        </p:spPr>
      </p:pic>
      <p:sp>
        <p:nvSpPr>
          <p:cNvPr id="4" name="TextBox 3">
            <a:extLst>
              <a:ext uri="{FF2B5EF4-FFF2-40B4-BE49-F238E27FC236}">
                <a16:creationId xmlns:a16="http://schemas.microsoft.com/office/drawing/2014/main" id="{F3ADFDED-5C5E-ED5D-D281-424B33643277}"/>
              </a:ext>
            </a:extLst>
          </p:cNvPr>
          <p:cNvSpPr txBox="1"/>
          <p:nvPr/>
        </p:nvSpPr>
        <p:spPr>
          <a:xfrm>
            <a:off x="447851" y="2619984"/>
            <a:ext cx="3064203" cy="923330"/>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CLUE: This teacher is clearly a Lord of the Rings and DC comics fan...</a:t>
            </a:r>
          </a:p>
        </p:txBody>
      </p:sp>
    </p:spTree>
    <p:extLst>
      <p:ext uri="{BB962C8B-B14F-4D97-AF65-F5344CB8AC3E}">
        <p14:creationId xmlns:p14="http://schemas.microsoft.com/office/powerpoint/2010/main" val="1796466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5B0E521E-8528-4E92-8B8C-67ED5C5BD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4B2BD09D-953B-5AA2-6967-ED5787A37654}"/>
              </a:ext>
            </a:extLst>
          </p:cNvPr>
          <p:cNvPicPr>
            <a:picLocks noChangeAspect="1"/>
          </p:cNvPicPr>
          <p:nvPr/>
        </p:nvPicPr>
        <p:blipFill rotWithShape="1">
          <a:blip r:embed="rId3">
            <a:alphaModFix/>
          </a:blip>
          <a:srcRect t="17800" r="-1" b="7180"/>
          <a:stretch/>
        </p:blipFill>
        <p:spPr>
          <a:xfrm>
            <a:off x="-21815" y="10"/>
            <a:ext cx="12188952" cy="6857990"/>
          </a:xfrm>
          <a:prstGeom prst="rect">
            <a:avLst/>
          </a:prstGeom>
        </p:spPr>
      </p:pic>
      <p:sp>
        <p:nvSpPr>
          <p:cNvPr id="2" name="TextBox 1">
            <a:extLst>
              <a:ext uri="{FF2B5EF4-FFF2-40B4-BE49-F238E27FC236}">
                <a16:creationId xmlns:a16="http://schemas.microsoft.com/office/drawing/2014/main" id="{C1023AFF-A1F0-BA96-7810-5E0333D83A86}"/>
              </a:ext>
            </a:extLst>
          </p:cNvPr>
          <p:cNvSpPr txBox="1"/>
          <p:nvPr/>
        </p:nvSpPr>
        <p:spPr>
          <a:xfrm>
            <a:off x="8160527" y="2084524"/>
            <a:ext cx="3064203" cy="2862322"/>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CLUE: This teacher is a huge Harry Potter fan and has previously dressed up as Hermonie Granger on World Book Day. Can you spot the core texts from years 5 and 6? Maybe this teacher has taught in both these year groups recently....</a:t>
            </a:r>
          </a:p>
        </p:txBody>
      </p:sp>
    </p:spTree>
    <p:extLst>
      <p:ext uri="{BB962C8B-B14F-4D97-AF65-F5344CB8AC3E}">
        <p14:creationId xmlns:p14="http://schemas.microsoft.com/office/powerpoint/2010/main" val="2676245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A7B14FC-7D7B-C9B9-0007-6777BC067A6E}"/>
              </a:ext>
            </a:extLst>
          </p:cNvPr>
          <p:cNvPicPr>
            <a:picLocks noChangeAspect="1"/>
          </p:cNvPicPr>
          <p:nvPr/>
        </p:nvPicPr>
        <p:blipFill>
          <a:blip r:embed="rId3"/>
          <a:stretch>
            <a:fillRect/>
          </a:stretch>
        </p:blipFill>
        <p:spPr>
          <a:xfrm rot="5400000">
            <a:off x="2867166" y="1899577"/>
            <a:ext cx="6764740" cy="3047472"/>
          </a:xfrm>
          <a:prstGeom prst="rect">
            <a:avLst/>
          </a:prstGeom>
        </p:spPr>
      </p:pic>
      <p:sp>
        <p:nvSpPr>
          <p:cNvPr id="4" name="TextBox 3">
            <a:extLst>
              <a:ext uri="{FF2B5EF4-FFF2-40B4-BE49-F238E27FC236}">
                <a16:creationId xmlns:a16="http://schemas.microsoft.com/office/drawing/2014/main" id="{DEC4B4AF-C37C-2D64-3977-0467399E9E0C}"/>
              </a:ext>
            </a:extLst>
          </p:cNvPr>
          <p:cNvSpPr txBox="1"/>
          <p:nvPr/>
        </p:nvSpPr>
        <p:spPr>
          <a:xfrm>
            <a:off x="859501" y="2409677"/>
            <a:ext cx="3064203" cy="1200329"/>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CLUE: This LSA clearly enjoys cooking for her family, which includes her 3 teenage daughters...</a:t>
            </a:r>
          </a:p>
        </p:txBody>
      </p:sp>
    </p:spTree>
    <p:extLst>
      <p:ext uri="{BB962C8B-B14F-4D97-AF65-F5344CB8AC3E}">
        <p14:creationId xmlns:p14="http://schemas.microsoft.com/office/powerpoint/2010/main" val="417321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6">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8">
            <a:extLst>
              <a:ext uri="{FF2B5EF4-FFF2-40B4-BE49-F238E27FC236}">
                <a16:creationId xmlns:a16="http://schemas.microsoft.com/office/drawing/2014/main" id="{5B0E521E-8528-4E92-8B8C-67ED5C5BD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699EC504-0F47-A77F-FB77-0D5F905C5863}"/>
              </a:ext>
            </a:extLst>
          </p:cNvPr>
          <p:cNvPicPr>
            <a:picLocks noChangeAspect="1"/>
          </p:cNvPicPr>
          <p:nvPr/>
        </p:nvPicPr>
        <p:blipFill rotWithShape="1">
          <a:blip r:embed="rId3">
            <a:alphaModFix/>
          </a:blip>
          <a:srcRect t="14712" r="-1" b="10269"/>
          <a:stretch/>
        </p:blipFill>
        <p:spPr>
          <a:xfrm>
            <a:off x="-21815" y="10"/>
            <a:ext cx="12188952" cy="6857990"/>
          </a:xfrm>
          <a:prstGeom prst="rect">
            <a:avLst/>
          </a:prstGeom>
        </p:spPr>
      </p:pic>
      <p:sp>
        <p:nvSpPr>
          <p:cNvPr id="4" name="TextBox 3">
            <a:extLst>
              <a:ext uri="{FF2B5EF4-FFF2-40B4-BE49-F238E27FC236}">
                <a16:creationId xmlns:a16="http://schemas.microsoft.com/office/drawing/2014/main" id="{B11B9913-16C9-1983-D108-165907FA8853}"/>
              </a:ext>
            </a:extLst>
          </p:cNvPr>
          <p:cNvSpPr txBox="1"/>
          <p:nvPr/>
        </p:nvSpPr>
        <p:spPr>
          <a:xfrm>
            <a:off x="4649148" y="3546741"/>
            <a:ext cx="3064203" cy="1477328"/>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CLUE: This teacher has recently booked a holiday to Valencia for the next half term break... can you tell she's excited?...</a:t>
            </a:r>
          </a:p>
        </p:txBody>
      </p:sp>
    </p:spTree>
    <p:extLst>
      <p:ext uri="{BB962C8B-B14F-4D97-AF65-F5344CB8AC3E}">
        <p14:creationId xmlns:p14="http://schemas.microsoft.com/office/powerpoint/2010/main" val="133762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20ADA0D-121F-EC30-37FB-9CB4BFC5F54B}"/>
              </a:ext>
            </a:extLst>
          </p:cNvPr>
          <p:cNvPicPr>
            <a:picLocks noChangeAspect="1"/>
          </p:cNvPicPr>
          <p:nvPr/>
        </p:nvPicPr>
        <p:blipFill>
          <a:blip r:embed="rId3"/>
          <a:stretch>
            <a:fillRect/>
          </a:stretch>
        </p:blipFill>
        <p:spPr>
          <a:xfrm>
            <a:off x="2653048" y="3180"/>
            <a:ext cx="5061397" cy="6744315"/>
          </a:xfrm>
          <a:prstGeom prst="rect">
            <a:avLst/>
          </a:prstGeom>
        </p:spPr>
      </p:pic>
      <p:sp>
        <p:nvSpPr>
          <p:cNvPr id="4" name="TextBox 3">
            <a:extLst>
              <a:ext uri="{FF2B5EF4-FFF2-40B4-BE49-F238E27FC236}">
                <a16:creationId xmlns:a16="http://schemas.microsoft.com/office/drawing/2014/main" id="{9AE97528-464D-7291-E859-7E546E1997F5}"/>
              </a:ext>
            </a:extLst>
          </p:cNvPr>
          <p:cNvSpPr txBox="1"/>
          <p:nvPr/>
        </p:nvSpPr>
        <p:spPr>
          <a:xfrm>
            <a:off x="8139062" y="1225933"/>
            <a:ext cx="3064203" cy="4801314"/>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CLUE: This bookshelf used to belong to this teacher </a:t>
            </a:r>
            <a:r>
              <a:rPr lang="en-GB">
                <a:ea typeface="+mn-lt"/>
                <a:cs typeface="+mn-lt"/>
              </a:rPr>
              <a:t>until her two daughters became confident book worms. Now it's full of lots of different books. This teacher loves to read, so if she can, she likes to sit with a book on Thursdays or Fridays (she's not in school those days).  This teacher is also thinking of using the multiplication game with her maths club...can you guess whose bookshelf this is?</a:t>
            </a:r>
            <a:endParaRPr lang="en-GB"/>
          </a:p>
        </p:txBody>
      </p:sp>
    </p:spTree>
    <p:extLst>
      <p:ext uri="{BB962C8B-B14F-4D97-AF65-F5344CB8AC3E}">
        <p14:creationId xmlns:p14="http://schemas.microsoft.com/office/powerpoint/2010/main" val="2329773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5B0E521E-8528-4E92-8B8C-67ED5C5BD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1C628D82-2968-9782-F141-63FB1B202028}"/>
              </a:ext>
            </a:extLst>
          </p:cNvPr>
          <p:cNvPicPr>
            <a:picLocks noChangeAspect="1"/>
          </p:cNvPicPr>
          <p:nvPr/>
        </p:nvPicPr>
        <p:blipFill rotWithShape="1">
          <a:blip r:embed="rId3">
            <a:alphaModFix/>
          </a:blip>
          <a:srcRect t="12056" r="-1" b="13174"/>
          <a:stretch/>
        </p:blipFill>
        <p:spPr>
          <a:xfrm>
            <a:off x="-21815" y="10"/>
            <a:ext cx="12188952" cy="6857990"/>
          </a:xfrm>
          <a:prstGeom prst="rect">
            <a:avLst/>
          </a:prstGeom>
        </p:spPr>
      </p:pic>
      <p:sp>
        <p:nvSpPr>
          <p:cNvPr id="4" name="TextBox 3">
            <a:extLst>
              <a:ext uri="{FF2B5EF4-FFF2-40B4-BE49-F238E27FC236}">
                <a16:creationId xmlns:a16="http://schemas.microsoft.com/office/drawing/2014/main" id="{A9C001C6-FFCB-5E14-593D-A0635E9DF1D6}"/>
              </a:ext>
            </a:extLst>
          </p:cNvPr>
          <p:cNvSpPr txBox="1"/>
          <p:nvPr/>
        </p:nvSpPr>
        <p:spPr>
          <a:xfrm>
            <a:off x="8737597" y="3429774"/>
            <a:ext cx="3064203" cy="2031325"/>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CLUE: This teacher is also a huge Harry Potter fan and has previously dressed up as </a:t>
            </a:r>
            <a:r>
              <a:rPr lang="en-GB">
                <a:ea typeface="+mn-lt"/>
                <a:cs typeface="+mn-lt"/>
              </a:rPr>
              <a:t>Dolores Umbridge</a:t>
            </a:r>
            <a:r>
              <a:rPr lang="en-GB"/>
              <a:t> and </a:t>
            </a:r>
            <a:r>
              <a:rPr lang="en-GB">
                <a:ea typeface="+mn-lt"/>
                <a:cs typeface="+mn-lt"/>
              </a:rPr>
              <a:t>Patricia Trelawney on World Book Day. </a:t>
            </a:r>
            <a:endParaRPr lang="en-GB"/>
          </a:p>
        </p:txBody>
      </p:sp>
    </p:spTree>
    <p:extLst>
      <p:ext uri="{BB962C8B-B14F-4D97-AF65-F5344CB8AC3E}">
        <p14:creationId xmlns:p14="http://schemas.microsoft.com/office/powerpoint/2010/main" val="310250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5B0E521E-8528-4E92-8B8C-67ED5C5BD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104DE769-63D5-CB80-9E02-CB2E675C9EE5}"/>
              </a:ext>
            </a:extLst>
          </p:cNvPr>
          <p:cNvPicPr>
            <a:picLocks noChangeAspect="1"/>
          </p:cNvPicPr>
          <p:nvPr/>
        </p:nvPicPr>
        <p:blipFill rotWithShape="1">
          <a:blip r:embed="rId3">
            <a:alphaModFix/>
          </a:blip>
          <a:srcRect t="9354" r="-1" b="15626"/>
          <a:stretch/>
        </p:blipFill>
        <p:spPr>
          <a:xfrm>
            <a:off x="-21815" y="10"/>
            <a:ext cx="12188952" cy="6857990"/>
          </a:xfrm>
          <a:prstGeom prst="rect">
            <a:avLst/>
          </a:prstGeom>
        </p:spPr>
      </p:pic>
      <p:sp>
        <p:nvSpPr>
          <p:cNvPr id="4" name="TextBox 3">
            <a:extLst>
              <a:ext uri="{FF2B5EF4-FFF2-40B4-BE49-F238E27FC236}">
                <a16:creationId xmlns:a16="http://schemas.microsoft.com/office/drawing/2014/main" id="{EEE26E1F-8E14-B5BA-440B-2C84DFE0F8EF}"/>
              </a:ext>
            </a:extLst>
          </p:cNvPr>
          <p:cNvSpPr txBox="1"/>
          <p:nvPr/>
        </p:nvSpPr>
        <p:spPr>
          <a:xfrm>
            <a:off x="8715377" y="3587054"/>
            <a:ext cx="3248929" cy="2862322"/>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CLUE: This teacher has lots of travel books so she must love to travel and explore different countries. She has recently been to Dubai on holiday. She is also going to Las Vegas in May half term – quite the jetsetter! It looks as though she may like cats as well...</a:t>
            </a:r>
          </a:p>
        </p:txBody>
      </p:sp>
    </p:spTree>
    <p:extLst>
      <p:ext uri="{BB962C8B-B14F-4D97-AF65-F5344CB8AC3E}">
        <p14:creationId xmlns:p14="http://schemas.microsoft.com/office/powerpoint/2010/main" val="1934612674"/>
      </p:ext>
    </p:extLst>
  </p:cSld>
  <p:clrMapOvr>
    <a:masterClrMapping/>
  </p:clrMapOvr>
</p:sld>
</file>

<file path=ppt/theme/theme1.xml><?xml version="1.0" encoding="utf-8"?>
<a:theme xmlns:a="http://schemas.openxmlformats.org/drawingml/2006/main" name="LuminousVTI">
  <a:themeElements>
    <a:clrScheme name="AnalogousFromLightSeedRightStep">
      <a:dk1>
        <a:srgbClr val="000000"/>
      </a:dk1>
      <a:lt1>
        <a:srgbClr val="FFFFFF"/>
      </a:lt1>
      <a:dk2>
        <a:srgbClr val="383620"/>
      </a:dk2>
      <a:lt2>
        <a:srgbClr val="E2E8E5"/>
      </a:lt2>
      <a:accent1>
        <a:srgbClr val="C696AA"/>
      </a:accent1>
      <a:accent2>
        <a:srgbClr val="BA7F7F"/>
      </a:accent2>
      <a:accent3>
        <a:srgbClr val="BE9D87"/>
      </a:accent3>
      <a:accent4>
        <a:srgbClr val="ADA476"/>
      </a:accent4>
      <a:accent5>
        <a:srgbClr val="9EA87F"/>
      </a:accent5>
      <a:accent6>
        <a:srgbClr val="8AAE77"/>
      </a:accent6>
      <a:hlink>
        <a:srgbClr val="578F77"/>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7B358FDBE3554298018162308FEBA2" ma:contentTypeVersion="17" ma:contentTypeDescription="Create a new document." ma:contentTypeScope="" ma:versionID="0980a69962ded7baa852463071f7f706">
  <xsd:schema xmlns:xsd="http://www.w3.org/2001/XMLSchema" xmlns:xs="http://www.w3.org/2001/XMLSchema" xmlns:p="http://schemas.microsoft.com/office/2006/metadata/properties" xmlns:ns2="d68cfcf9-e0b7-4848-970a-88d9584ba0e1" xmlns:ns3="baa8998f-3dc0-460b-967b-ca36a357630a" targetNamespace="http://schemas.microsoft.com/office/2006/metadata/properties" ma:root="true" ma:fieldsID="a64c2b2ce16c12088539376aeef02f87" ns2:_="" ns3:_="">
    <xsd:import namespace="d68cfcf9-e0b7-4848-970a-88d9584ba0e1"/>
    <xsd:import namespace="baa8998f-3dc0-460b-967b-ca36a35763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8cfcf9-e0b7-4848-970a-88d9584ba0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c8699c-58b4-43a0-b8af-430242fbbe7c"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a8998f-3dc0-460b-967b-ca36a357630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986248b-1e1a-4379-87c9-8c9a99cf3cd6}" ma:internalName="TaxCatchAll" ma:showField="CatchAllData" ma:web="baa8998f-3dc0-460b-967b-ca36a35763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aa8998f-3dc0-460b-967b-ca36a357630a" xsi:nil="true"/>
    <lcf76f155ced4ddcb4097134ff3c332f xmlns="d68cfcf9-e0b7-4848-970a-88d9584ba0e1">
      <Terms xmlns="http://schemas.microsoft.com/office/infopath/2007/PartnerControls"/>
    </lcf76f155ced4ddcb4097134ff3c332f>
    <SharedWithUsers xmlns="baa8998f-3dc0-460b-967b-ca36a357630a">
      <UserInfo>
        <DisplayName>Hannah Smith</DisplayName>
        <AccountId>23</AccountId>
        <AccountType/>
      </UserInfo>
      <UserInfo>
        <DisplayName>schooladmin</DisplayName>
        <AccountId>47</AccountId>
        <AccountType/>
      </UserInfo>
      <UserInfo>
        <DisplayName>Ross McTaggart</DisplayName>
        <AccountId>7</AccountId>
        <AccountType/>
      </UserInfo>
      <UserInfo>
        <DisplayName>Jemma Hollick</DisplayName>
        <AccountId>25</AccountId>
        <AccountType/>
      </UserInfo>
      <UserInfo>
        <DisplayName>Juliet Vickers</DisplayName>
        <AccountId>21</AccountId>
        <AccountType/>
      </UserInfo>
      <UserInfo>
        <DisplayName>Nicola Cornforth</DisplayName>
        <AccountId>24</AccountId>
        <AccountType/>
      </UserInfo>
      <UserInfo>
        <DisplayName>Lisa Cato</DisplayName>
        <AccountId>30</AccountId>
        <AccountType/>
      </UserInfo>
      <UserInfo>
        <DisplayName>Elizabeth Cavanagh</DisplayName>
        <AccountId>20</AccountId>
        <AccountType/>
      </UserInfo>
      <UserInfo>
        <DisplayName>Sarah Grantham</DisplayName>
        <AccountId>26</AccountId>
        <AccountType/>
      </UserInfo>
      <UserInfo>
        <DisplayName>Jane Cole</DisplayName>
        <AccountId>15</AccountId>
        <AccountType/>
      </UserInfo>
      <UserInfo>
        <DisplayName>Jessica Stanley</DisplayName>
        <AccountId>16</AccountId>
        <AccountType/>
      </UserInfo>
      <UserInfo>
        <DisplayName>Claire Jordan</DisplayName>
        <AccountId>13</AccountId>
        <AccountType/>
      </UserInfo>
      <UserInfo>
        <DisplayName>Rachel Summers</DisplayName>
        <AccountId>27</AccountId>
        <AccountType/>
      </UserInfo>
      <UserInfo>
        <DisplayName>Adam Williams</DisplayName>
        <AccountId>11</AccountId>
        <AccountType/>
      </UserInfo>
      <UserInfo>
        <DisplayName>Aimee Walker</DisplayName>
        <AccountId>49</AccountId>
        <AccountType/>
      </UserInfo>
      <UserInfo>
        <DisplayName>Lucas Upshall</DisplayName>
        <AccountId>142</AccountId>
        <AccountType/>
      </UserInfo>
      <UserInfo>
        <DisplayName>Lucy Jackson</DisplayName>
        <AccountId>165</AccountId>
        <AccountType/>
      </UserInfo>
      <UserInfo>
        <DisplayName>Adam Loveridge</DisplayName>
        <AccountId>163</AccountId>
        <AccountType/>
      </UserInfo>
      <UserInfo>
        <DisplayName>Debbie Rudkin</DisplayName>
        <AccountId>168</AccountId>
        <AccountType/>
      </UserInfo>
      <UserInfo>
        <DisplayName>Nicola Fung</DisplayName>
        <AccountId>164</AccountId>
        <AccountType/>
      </UserInfo>
      <UserInfo>
        <DisplayName>Rachael Rudgewick</DisplayName>
        <AccountId>170</AccountId>
        <AccountType/>
      </UserInfo>
    </SharedWithUsers>
  </documentManagement>
</p:properties>
</file>

<file path=customXml/itemProps1.xml><?xml version="1.0" encoding="utf-8"?>
<ds:datastoreItem xmlns:ds="http://schemas.openxmlformats.org/officeDocument/2006/customXml" ds:itemID="{DBDD6775-0BB1-4659-BD61-4FE1A08BD503}">
  <ds:schemaRefs>
    <ds:schemaRef ds:uri="baa8998f-3dc0-460b-967b-ca36a357630a"/>
    <ds:schemaRef ds:uri="d68cfcf9-e0b7-4848-970a-88d9584ba0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006C500-51C7-4C63-9884-7BDA95EB3AEC}">
  <ds:schemaRefs>
    <ds:schemaRef ds:uri="http://schemas.microsoft.com/sharepoint/v3/contenttype/forms"/>
  </ds:schemaRefs>
</ds:datastoreItem>
</file>

<file path=customXml/itemProps3.xml><?xml version="1.0" encoding="utf-8"?>
<ds:datastoreItem xmlns:ds="http://schemas.openxmlformats.org/officeDocument/2006/customXml" ds:itemID="{34AB8245-5A01-47AC-B078-FAA46CFA7364}">
  <ds:schemaRefs>
    <ds:schemaRef ds:uri="baa8998f-3dc0-460b-967b-ca36a357630a"/>
    <ds:schemaRef ds:uri="d68cfcf9-e0b7-4848-970a-88d9584ba0e1"/>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12</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LuminousVTI</vt:lpstr>
      <vt:lpstr>Can you guess who the bookshelf belongs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you guess who the book shelf belongs to?</dc:title>
  <dc:creator>Hannah Smith</dc:creator>
  <cp:revision>1</cp:revision>
  <dcterms:created xsi:type="dcterms:W3CDTF">2023-02-19T15:39:52Z</dcterms:created>
  <dcterms:modified xsi:type="dcterms:W3CDTF">2023-03-01T18:17:32Z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0x010100EA7B358FDBE3554298018162308FEBA2</vt:lpwstr>
  </property>
  <property fmtid="{D5CDD505-2E9C-101B-9397-08002B2CF9AE}" pid="3" name="MediaServiceImageTags">
    <vt:lpwstr/>
  </property>
</Properties>
</file>