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25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ECD0F-0BDB-45EA-B52F-09EF5E6867B9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93787-9244-43DB-9CAB-1AA607A4CC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58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5EBB73A-A678-4A30-B030-807E7FAF946D}" type="datetimeFigureOut">
              <a:rPr lang="en-GB" smtClean="0"/>
              <a:t>02/02/15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BD1202-053B-4FA3-A9C7-6120FCFE62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National Curriculum Tests Guidance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Tuesday 3</a:t>
            </a:r>
            <a:r>
              <a:rPr lang="en-GB" baseline="30000" dirty="0" smtClean="0"/>
              <a:t>rd</a:t>
            </a:r>
            <a:r>
              <a:rPr lang="en-GB" dirty="0" smtClean="0"/>
              <a:t> February 2015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69160"/>
            <a:ext cx="1670050" cy="11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38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SATs overview </a:t>
            </a:r>
            <a:r>
              <a:rPr lang="en-GB" dirty="0" smtClean="0"/>
              <a:t>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All Y6 pupils must be registered for them</a:t>
            </a:r>
          </a:p>
          <a:p>
            <a:r>
              <a:rPr lang="en-GB" dirty="0" smtClean="0"/>
              <a:t>Only those working at Level 3 or above must take them.</a:t>
            </a:r>
          </a:p>
          <a:p>
            <a:r>
              <a:rPr lang="en-GB" dirty="0" smtClean="0"/>
              <a:t>Reading</a:t>
            </a:r>
          </a:p>
          <a:p>
            <a:r>
              <a:rPr lang="en-GB" dirty="0" smtClean="0"/>
              <a:t>English grammar, punctuation and spelling test (new in 2013)</a:t>
            </a:r>
          </a:p>
          <a:p>
            <a:r>
              <a:rPr lang="en-GB" dirty="0" smtClean="0"/>
              <a:t>Maths</a:t>
            </a:r>
          </a:p>
          <a:p>
            <a:r>
              <a:rPr lang="en-GB" dirty="0" smtClean="0"/>
              <a:t>Writing is teacher </a:t>
            </a:r>
            <a:r>
              <a:rPr lang="en-GB" dirty="0" smtClean="0"/>
              <a:t>assessed</a:t>
            </a:r>
          </a:p>
          <a:p>
            <a:r>
              <a:rPr lang="en-GB" dirty="0" smtClean="0"/>
              <a:t>Science (Teacher Assessed)</a:t>
            </a:r>
            <a:endParaRPr lang="en-GB" dirty="0" smtClean="0"/>
          </a:p>
          <a:p>
            <a:r>
              <a:rPr lang="en-GB" dirty="0" smtClean="0"/>
              <a:t>Level </a:t>
            </a:r>
            <a:r>
              <a:rPr lang="en-GB" dirty="0"/>
              <a:t>6 tests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59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do they occur?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Fixed days nationally – no unauthorised absence but if ill, speak to the school</a:t>
            </a:r>
          </a:p>
          <a:p>
            <a:r>
              <a:rPr lang="en-GB" dirty="0" smtClean="0"/>
              <a:t>Monday </a:t>
            </a:r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May – </a:t>
            </a:r>
            <a:r>
              <a:rPr lang="en-GB" b="1" dirty="0" smtClean="0"/>
              <a:t>Reading</a:t>
            </a:r>
          </a:p>
          <a:p>
            <a:r>
              <a:rPr lang="en-GB" dirty="0" smtClean="0"/>
              <a:t>Tuesday </a:t>
            </a:r>
            <a:r>
              <a:rPr lang="en-GB" dirty="0" smtClean="0"/>
              <a:t>12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May – </a:t>
            </a:r>
            <a:r>
              <a:rPr lang="en-GB" b="1" dirty="0" smtClean="0"/>
              <a:t>English grammar, punctuation and spelling</a:t>
            </a:r>
          </a:p>
          <a:p>
            <a:r>
              <a:rPr lang="en-GB" dirty="0" smtClean="0"/>
              <a:t>Wednesday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May – </a:t>
            </a:r>
            <a:r>
              <a:rPr lang="en-GB" b="1" dirty="0" smtClean="0"/>
              <a:t>Maths</a:t>
            </a:r>
            <a:r>
              <a:rPr lang="en-GB" dirty="0" smtClean="0"/>
              <a:t> (Mental and Test A)</a:t>
            </a:r>
          </a:p>
          <a:p>
            <a:r>
              <a:rPr lang="en-GB" dirty="0" smtClean="0"/>
              <a:t>Thursday </a:t>
            </a:r>
            <a:r>
              <a:rPr lang="en-GB" dirty="0" smtClean="0"/>
              <a:t>14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May – </a:t>
            </a:r>
            <a:r>
              <a:rPr lang="en-GB" b="1" dirty="0" smtClean="0"/>
              <a:t>Maths</a:t>
            </a:r>
            <a:r>
              <a:rPr lang="en-GB" dirty="0" smtClean="0"/>
              <a:t> – Test 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96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Arrangements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Hall + </a:t>
            </a:r>
            <a:r>
              <a:rPr lang="en-GB" dirty="0" err="1" smtClean="0"/>
              <a:t>classroom+The</a:t>
            </a:r>
            <a:r>
              <a:rPr lang="en-GB" dirty="0" smtClean="0"/>
              <a:t> Barn</a:t>
            </a:r>
          </a:p>
          <a:p>
            <a:r>
              <a:rPr lang="en-GB" b="1" dirty="0" smtClean="0"/>
              <a:t>Reading </a:t>
            </a:r>
            <a:r>
              <a:rPr lang="en-GB" dirty="0" smtClean="0"/>
              <a:t>– 1 hour (</a:t>
            </a:r>
            <a:r>
              <a:rPr lang="en-GB" dirty="0" err="1" smtClean="0"/>
              <a:t>incl</a:t>
            </a:r>
            <a:r>
              <a:rPr lang="en-GB" dirty="0" smtClean="0"/>
              <a:t> 15 </a:t>
            </a:r>
            <a:r>
              <a:rPr lang="en-GB" dirty="0" err="1" smtClean="0"/>
              <a:t>mins</a:t>
            </a:r>
            <a:r>
              <a:rPr lang="en-GB" dirty="0" smtClean="0"/>
              <a:t> reading)</a:t>
            </a:r>
          </a:p>
          <a:p>
            <a:r>
              <a:rPr lang="en-GB" b="1" dirty="0" smtClean="0"/>
              <a:t>Grammar</a:t>
            </a:r>
            <a:r>
              <a:rPr lang="en-GB" dirty="0" smtClean="0"/>
              <a:t> – 45 </a:t>
            </a:r>
            <a:r>
              <a:rPr lang="en-GB" dirty="0" err="1" smtClean="0"/>
              <a:t>mins</a:t>
            </a:r>
            <a:r>
              <a:rPr lang="en-GB" dirty="0" smtClean="0"/>
              <a:t> + 15 </a:t>
            </a:r>
            <a:r>
              <a:rPr lang="en-GB" dirty="0" err="1" smtClean="0"/>
              <a:t>mins</a:t>
            </a:r>
            <a:r>
              <a:rPr lang="en-GB" dirty="0" smtClean="0"/>
              <a:t> spelling</a:t>
            </a:r>
          </a:p>
          <a:p>
            <a:r>
              <a:rPr lang="en-GB" b="1" dirty="0" smtClean="0"/>
              <a:t>Maths</a:t>
            </a:r>
            <a:r>
              <a:rPr lang="en-GB" dirty="0" smtClean="0"/>
              <a:t> – 45 </a:t>
            </a:r>
            <a:r>
              <a:rPr lang="en-GB" dirty="0" err="1" smtClean="0"/>
              <a:t>mins</a:t>
            </a:r>
            <a:r>
              <a:rPr lang="en-GB" dirty="0" smtClean="0"/>
              <a:t> per test + mental</a:t>
            </a:r>
          </a:p>
          <a:p>
            <a:r>
              <a:rPr lang="en-GB" dirty="0" smtClean="0"/>
              <a:t>Level 6 papers need to be conducted on same day – before lunch</a:t>
            </a:r>
          </a:p>
          <a:p>
            <a:endParaRPr lang="en-GB" dirty="0"/>
          </a:p>
          <a:p>
            <a:r>
              <a:rPr lang="en-GB" dirty="0" smtClean="0"/>
              <a:t>All now completed within one week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8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Ideal Preparation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hard in school</a:t>
            </a:r>
          </a:p>
          <a:p>
            <a:r>
              <a:rPr lang="en-GB" dirty="0" smtClean="0"/>
              <a:t>Complete homework and any revision materials</a:t>
            </a:r>
          </a:p>
          <a:p>
            <a:r>
              <a:rPr lang="en-GB" dirty="0" smtClean="0"/>
              <a:t>Get a good night’s sleep</a:t>
            </a:r>
          </a:p>
          <a:p>
            <a:r>
              <a:rPr lang="en-GB" dirty="0" smtClean="0"/>
              <a:t>Eat healthily and avoid computer games/screen time just before bed</a:t>
            </a:r>
          </a:p>
          <a:p>
            <a:r>
              <a:rPr lang="en-GB" dirty="0" smtClean="0"/>
              <a:t>Keep it all in perspective!</a:t>
            </a:r>
          </a:p>
          <a:p>
            <a:r>
              <a:rPr lang="en-GB" dirty="0" smtClean="0"/>
              <a:t>Any worries – please ask someone</a:t>
            </a:r>
          </a:p>
        </p:txBody>
      </p:sp>
    </p:spTree>
    <p:extLst>
      <p:ext uri="{BB962C8B-B14F-4D97-AF65-F5344CB8AC3E}">
        <p14:creationId xmlns:p14="http://schemas.microsoft.com/office/powerpoint/2010/main" val="35466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When will we know results?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Teacher Assessment </a:t>
            </a:r>
            <a:r>
              <a:rPr lang="en-GB" dirty="0" smtClean="0"/>
              <a:t>(TA)data </a:t>
            </a:r>
            <a:r>
              <a:rPr lang="en-GB" dirty="0" smtClean="0"/>
              <a:t>is submitted by the school</a:t>
            </a:r>
          </a:p>
          <a:p>
            <a:r>
              <a:rPr lang="en-GB" dirty="0" smtClean="0"/>
              <a:t>Results will be made available to school on </a:t>
            </a:r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July.</a:t>
            </a:r>
          </a:p>
          <a:p>
            <a:r>
              <a:rPr lang="en-GB" dirty="0" smtClean="0"/>
              <a:t>School collates </a:t>
            </a:r>
            <a:r>
              <a:rPr lang="en-GB" dirty="0" smtClean="0"/>
              <a:t>data to report</a:t>
            </a:r>
            <a:endParaRPr lang="en-GB" dirty="0" smtClean="0"/>
          </a:p>
          <a:p>
            <a:r>
              <a:rPr lang="en-GB" dirty="0" smtClean="0"/>
              <a:t>Monday </a:t>
            </a:r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July Reported to parents alongside annual report.</a:t>
            </a:r>
          </a:p>
          <a:p>
            <a:r>
              <a:rPr lang="en-GB" dirty="0" smtClean="0"/>
              <a:t>Includes Test results and TA </a:t>
            </a:r>
            <a:r>
              <a:rPr lang="en-GB" dirty="0" smtClean="0"/>
              <a:t>results</a:t>
            </a:r>
            <a:endParaRPr lang="en-GB" dirty="0" smtClean="0"/>
          </a:p>
          <a:p>
            <a:r>
              <a:rPr lang="en-GB" dirty="0" smtClean="0"/>
              <a:t>2 levels progress</a:t>
            </a:r>
          </a:p>
        </p:txBody>
      </p:sp>
    </p:spTree>
    <p:extLst>
      <p:ext uri="{BB962C8B-B14F-4D97-AF65-F5344CB8AC3E}">
        <p14:creationId xmlns:p14="http://schemas.microsoft.com/office/powerpoint/2010/main" val="2705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</TotalTime>
  <Words>257</Words>
  <Application>Microsoft Macintosh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National Curriculum Tests Guidance</vt:lpstr>
      <vt:lpstr>SATs overview 2015</vt:lpstr>
      <vt:lpstr>When do they occur?</vt:lpstr>
      <vt:lpstr>Test Arrangements</vt:lpstr>
      <vt:lpstr>Ideal Preparation</vt:lpstr>
      <vt:lpstr>When will we know results?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Curriculum Tests Guidance</dc:title>
  <dc:creator>Head</dc:creator>
  <cp:lastModifiedBy>Ross McTaggart</cp:lastModifiedBy>
  <cp:revision>7</cp:revision>
  <cp:lastPrinted>2013-03-20T16:57:13Z</cp:lastPrinted>
  <dcterms:created xsi:type="dcterms:W3CDTF">2013-03-20T16:26:56Z</dcterms:created>
  <dcterms:modified xsi:type="dcterms:W3CDTF">2015-02-02T20:23:03Z</dcterms:modified>
</cp:coreProperties>
</file>