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58" r:id="rId4"/>
    <p:sldId id="259" r:id="rId5"/>
    <p:sldId id="260" r:id="rId6"/>
    <p:sldId id="262" r:id="rId7"/>
    <p:sldId id="261" r:id="rId8"/>
    <p:sldId id="263" r:id="rId9"/>
    <p:sldId id="264" r:id="rId10"/>
    <p:sldId id="265" r:id="rId11"/>
    <p:sldId id="266" r:id="rId12"/>
    <p:sldId id="267" r:id="rId13"/>
  </p:sldIdLst>
  <p:sldSz cx="12192000" cy="6858000"/>
  <p:notesSz cx="6858000" cy="9144000"/>
  <p:photoAlbum layout="1picTitle"/>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7E4BDBD-DAF2-4584-8CA6-82F3B8DD419E}" type="datetimeFigureOut">
              <a:rPr lang="en-GB" smtClean="0"/>
              <a:t>24/07/2020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3200C4-DC50-4B10-A4FC-49350757CC0A}" type="slidenum">
              <a:rPr lang="en-GB" smtClean="0"/>
              <a:t>‹#›</a:t>
            </a:fld>
            <a:endParaRPr lang="en-GB"/>
          </a:p>
        </p:txBody>
      </p:sp>
    </p:spTree>
    <p:extLst>
      <p:ext uri="{BB962C8B-B14F-4D97-AF65-F5344CB8AC3E}">
        <p14:creationId xmlns:p14="http://schemas.microsoft.com/office/powerpoint/2010/main" val="384663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E4BDBD-DAF2-4584-8CA6-82F3B8DD419E}" type="datetimeFigureOut">
              <a:rPr lang="en-GB" smtClean="0"/>
              <a:t>24/07/2020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3200C4-DC50-4B10-A4FC-49350757CC0A}" type="slidenum">
              <a:rPr lang="en-GB" smtClean="0"/>
              <a:t>‹#›</a:t>
            </a:fld>
            <a:endParaRPr lang="en-GB"/>
          </a:p>
        </p:txBody>
      </p:sp>
    </p:spTree>
    <p:extLst>
      <p:ext uri="{BB962C8B-B14F-4D97-AF65-F5344CB8AC3E}">
        <p14:creationId xmlns:p14="http://schemas.microsoft.com/office/powerpoint/2010/main" val="210505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E4BDBD-DAF2-4584-8CA6-82F3B8DD419E}" type="datetimeFigureOut">
              <a:rPr lang="en-GB" smtClean="0"/>
              <a:t>24/07/2020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3200C4-DC50-4B10-A4FC-49350757CC0A}" type="slidenum">
              <a:rPr lang="en-GB" smtClean="0"/>
              <a:t>‹#›</a:t>
            </a:fld>
            <a:endParaRPr lang="en-GB"/>
          </a:p>
        </p:txBody>
      </p:sp>
    </p:spTree>
    <p:extLst>
      <p:ext uri="{BB962C8B-B14F-4D97-AF65-F5344CB8AC3E}">
        <p14:creationId xmlns:p14="http://schemas.microsoft.com/office/powerpoint/2010/main" val="220180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E4BDBD-DAF2-4584-8CA6-82F3B8DD419E}" type="datetimeFigureOut">
              <a:rPr lang="en-GB" smtClean="0"/>
              <a:t>24/07/2020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3200C4-DC50-4B10-A4FC-49350757CC0A}" type="slidenum">
              <a:rPr lang="en-GB" smtClean="0"/>
              <a:t>‹#›</a:t>
            </a:fld>
            <a:endParaRPr lang="en-GB"/>
          </a:p>
        </p:txBody>
      </p:sp>
    </p:spTree>
    <p:extLst>
      <p:ext uri="{BB962C8B-B14F-4D97-AF65-F5344CB8AC3E}">
        <p14:creationId xmlns:p14="http://schemas.microsoft.com/office/powerpoint/2010/main" val="471398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E4BDBD-DAF2-4584-8CA6-82F3B8DD419E}" type="datetimeFigureOut">
              <a:rPr lang="en-GB" smtClean="0"/>
              <a:t>24/07/2020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3200C4-DC50-4B10-A4FC-49350757CC0A}" type="slidenum">
              <a:rPr lang="en-GB" smtClean="0"/>
              <a:t>‹#›</a:t>
            </a:fld>
            <a:endParaRPr lang="en-GB"/>
          </a:p>
        </p:txBody>
      </p:sp>
    </p:spTree>
    <p:extLst>
      <p:ext uri="{BB962C8B-B14F-4D97-AF65-F5344CB8AC3E}">
        <p14:creationId xmlns:p14="http://schemas.microsoft.com/office/powerpoint/2010/main" val="327700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7E4BDBD-DAF2-4584-8CA6-82F3B8DD419E}" type="datetimeFigureOut">
              <a:rPr lang="en-GB" smtClean="0"/>
              <a:t>24/07/2020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3200C4-DC50-4B10-A4FC-49350757CC0A}" type="slidenum">
              <a:rPr lang="en-GB" smtClean="0"/>
              <a:t>‹#›</a:t>
            </a:fld>
            <a:endParaRPr lang="en-GB"/>
          </a:p>
        </p:txBody>
      </p:sp>
    </p:spTree>
    <p:extLst>
      <p:ext uri="{BB962C8B-B14F-4D97-AF65-F5344CB8AC3E}">
        <p14:creationId xmlns:p14="http://schemas.microsoft.com/office/powerpoint/2010/main" val="93230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7E4BDBD-DAF2-4584-8CA6-82F3B8DD419E}" type="datetimeFigureOut">
              <a:rPr lang="en-GB" smtClean="0"/>
              <a:t>24/07/2020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3200C4-DC50-4B10-A4FC-49350757CC0A}" type="slidenum">
              <a:rPr lang="en-GB" smtClean="0"/>
              <a:t>‹#›</a:t>
            </a:fld>
            <a:endParaRPr lang="en-GB"/>
          </a:p>
        </p:txBody>
      </p:sp>
    </p:spTree>
    <p:extLst>
      <p:ext uri="{BB962C8B-B14F-4D97-AF65-F5344CB8AC3E}">
        <p14:creationId xmlns:p14="http://schemas.microsoft.com/office/powerpoint/2010/main" val="380897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E4BDBD-DAF2-4584-8CA6-82F3B8DD419E}" type="datetimeFigureOut">
              <a:rPr lang="en-GB" smtClean="0"/>
              <a:t>24/07/2020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3200C4-DC50-4B10-A4FC-49350757CC0A}" type="slidenum">
              <a:rPr lang="en-GB" smtClean="0"/>
              <a:t>‹#›</a:t>
            </a:fld>
            <a:endParaRPr lang="en-GB"/>
          </a:p>
        </p:txBody>
      </p:sp>
    </p:spTree>
    <p:extLst>
      <p:ext uri="{BB962C8B-B14F-4D97-AF65-F5344CB8AC3E}">
        <p14:creationId xmlns:p14="http://schemas.microsoft.com/office/powerpoint/2010/main" val="1044894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4BDBD-DAF2-4584-8CA6-82F3B8DD419E}" type="datetimeFigureOut">
              <a:rPr lang="en-GB" smtClean="0"/>
              <a:t>24/07/2020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3200C4-DC50-4B10-A4FC-49350757CC0A}" type="slidenum">
              <a:rPr lang="en-GB" smtClean="0"/>
              <a:t>‹#›</a:t>
            </a:fld>
            <a:endParaRPr lang="en-GB"/>
          </a:p>
        </p:txBody>
      </p:sp>
    </p:spTree>
    <p:extLst>
      <p:ext uri="{BB962C8B-B14F-4D97-AF65-F5344CB8AC3E}">
        <p14:creationId xmlns:p14="http://schemas.microsoft.com/office/powerpoint/2010/main" val="38206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E4BDBD-DAF2-4584-8CA6-82F3B8DD419E}" type="datetimeFigureOut">
              <a:rPr lang="en-GB" smtClean="0"/>
              <a:t>24/07/2020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3200C4-DC50-4B10-A4FC-49350757CC0A}" type="slidenum">
              <a:rPr lang="en-GB" smtClean="0"/>
              <a:t>‹#›</a:t>
            </a:fld>
            <a:endParaRPr lang="en-GB"/>
          </a:p>
        </p:txBody>
      </p:sp>
    </p:spTree>
    <p:extLst>
      <p:ext uri="{BB962C8B-B14F-4D97-AF65-F5344CB8AC3E}">
        <p14:creationId xmlns:p14="http://schemas.microsoft.com/office/powerpoint/2010/main" val="209944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E4BDBD-DAF2-4584-8CA6-82F3B8DD419E}" type="datetimeFigureOut">
              <a:rPr lang="en-GB" smtClean="0"/>
              <a:t>24/07/2020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3200C4-DC50-4B10-A4FC-49350757CC0A}" type="slidenum">
              <a:rPr lang="en-GB" smtClean="0"/>
              <a:t>‹#›</a:t>
            </a:fld>
            <a:endParaRPr lang="en-GB"/>
          </a:p>
        </p:txBody>
      </p:sp>
    </p:spTree>
    <p:extLst>
      <p:ext uri="{BB962C8B-B14F-4D97-AF65-F5344CB8AC3E}">
        <p14:creationId xmlns:p14="http://schemas.microsoft.com/office/powerpoint/2010/main" val="357363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4BDBD-DAF2-4584-8CA6-82F3B8DD419E}" type="datetimeFigureOut">
              <a:rPr lang="en-GB" smtClean="0"/>
              <a:t>24/07/2020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200C4-DC50-4B10-A4FC-49350757CC0A}" type="slidenum">
              <a:rPr lang="en-GB" smtClean="0"/>
              <a:t>‹#›</a:t>
            </a:fld>
            <a:endParaRPr lang="en-GB"/>
          </a:p>
        </p:txBody>
      </p:sp>
    </p:spTree>
    <p:extLst>
      <p:ext uri="{BB962C8B-B14F-4D97-AF65-F5344CB8AC3E}">
        <p14:creationId xmlns:p14="http://schemas.microsoft.com/office/powerpoint/2010/main" val="179731217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Years </a:t>
            </a:r>
            <a:r>
              <a:rPr lang="en-GB" smtClean="0"/>
              <a:t>3, 4 &amp; 5 home </a:t>
            </a:r>
            <a:r>
              <a:rPr lang="en-GB" dirty="0" smtClean="0"/>
              <a:t>school work examples</a:t>
            </a:r>
            <a:endParaRPr lang="en-GB" dirty="0"/>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06750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…Harry (Year 5) – both excellent artists!</a:t>
            </a:r>
            <a:endParaRPr lang="en-GB" dirty="0"/>
          </a:p>
        </p:txBody>
      </p:sp>
      <p:pic>
        <p:nvPicPr>
          <p:cNvPr id="3" name="Picture 2" descr="The Miller Brothers smashing their art!"/>
          <p:cNvPicPr>
            <a:picLocks noGrp="1" noChangeAspect="1"/>
          </p:cNvPicPr>
          <p:nvPr isPhoto="1"/>
        </p:nvPicPr>
        <p:blipFill rotWithShape="1">
          <a:blip r:embed="rId2">
            <a:lum/>
            <a:extLst>
              <a:ext uri="{28A0092B-C50C-407E-A947-70E740481C1C}">
                <a14:useLocalDpi xmlns:a14="http://schemas.microsoft.com/office/drawing/2010/main" val="0"/>
              </a:ext>
            </a:extLst>
          </a:blip>
          <a:srcRect r="13677" b="102"/>
          <a:stretch/>
        </p:blipFill>
        <p:spPr>
          <a:xfrm rot="5400000">
            <a:off x="3431319" y="1785510"/>
            <a:ext cx="5158093" cy="4476933"/>
          </a:xfrm>
          <a:prstGeom prst="rect">
            <a:avLst/>
          </a:prstGeom>
        </p:spPr>
      </p:pic>
    </p:spTree>
    <p:extLst>
      <p:ext uri="{BB962C8B-B14F-4D97-AF65-F5344CB8AC3E}">
        <p14:creationId xmlns:p14="http://schemas.microsoft.com/office/powerpoint/2010/main" val="55936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This is the tiger who came to Laura’s (Year 3) tea!</a:t>
            </a:r>
            <a:endParaRPr lang="en-GB" dirty="0"/>
          </a:p>
        </p:txBody>
      </p:sp>
      <p:pic>
        <p:nvPicPr>
          <p:cNvPr id="3" name="Picture 2" descr="The Tiger who came to ACTUAL Tea with Laura Baker last week! #3Dcomputerart"/>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900613" y="1919288"/>
            <a:ext cx="2390775" cy="4481512"/>
          </a:xfrm>
          <a:prstGeom prst="rect">
            <a:avLst/>
          </a:prstGeom>
        </p:spPr>
      </p:pic>
    </p:spTree>
    <p:extLst>
      <p:ext uri="{BB962C8B-B14F-4D97-AF65-F5344CB8AC3E}">
        <p14:creationId xmlns:p14="http://schemas.microsoft.com/office/powerpoint/2010/main" val="3018485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William (Year 5) has been inspired by the Art for Kids hub</a:t>
            </a:r>
            <a:endParaRPr lang="en-GB" dirty="0"/>
          </a:p>
        </p:txBody>
      </p:sp>
      <p:pic>
        <p:nvPicPr>
          <p:cNvPr id="3" name="Picture 2" descr="William Edwards has been inspired by the Art For Kids Hub!"/>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414838" y="1919288"/>
            <a:ext cx="3360737" cy="4481512"/>
          </a:xfrm>
          <a:prstGeom prst="rect">
            <a:avLst/>
          </a:prstGeom>
        </p:spPr>
      </p:pic>
    </p:spTree>
    <p:extLst>
      <p:ext uri="{BB962C8B-B14F-4D97-AF65-F5344CB8AC3E}">
        <p14:creationId xmlns:p14="http://schemas.microsoft.com/office/powerpoint/2010/main" val="152527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Archie’s (Year 3) mermaid purse</a:t>
            </a:r>
            <a:endParaRPr lang="en-GB" dirty="0"/>
          </a:p>
        </p:txBody>
      </p:sp>
      <p:pic>
        <p:nvPicPr>
          <p:cNvPr id="3" name="Picture 2" descr="Archie Wheal's Mermaid's purse! #artoutdoors"/>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108325" y="1919288"/>
            <a:ext cx="5975350" cy="4481512"/>
          </a:xfrm>
          <a:prstGeom prst="rect">
            <a:avLst/>
          </a:prstGeom>
        </p:spPr>
      </p:pic>
    </p:spTree>
    <p:extLst>
      <p:ext uri="{BB962C8B-B14F-4D97-AF65-F5344CB8AC3E}">
        <p14:creationId xmlns:p14="http://schemas.microsoft.com/office/powerpoint/2010/main" val="224494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Ethan H’s (Year 4) art work was so good that his parents rightly decided to frame it! </a:t>
            </a:r>
            <a:endParaRPr lang="en-GB" dirty="0"/>
          </a:p>
        </p:txBody>
      </p:sp>
      <p:pic>
        <p:nvPicPr>
          <p:cNvPr id="3" name="Picture 2" descr="But artist of the week has to go to Ethan Hands! His Oak Academy art work is so good that his parents quite rightly even decided to frame it! Well done!"/>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581400" y="1919288"/>
            <a:ext cx="5029200" cy="4481512"/>
          </a:xfrm>
          <a:prstGeom prst="rect">
            <a:avLst/>
          </a:prstGeom>
        </p:spPr>
      </p:pic>
    </p:spTree>
    <p:extLst>
      <p:ext uri="{BB962C8B-B14F-4D97-AF65-F5344CB8AC3E}">
        <p14:creationId xmlns:p14="http://schemas.microsoft.com/office/powerpoint/2010/main" val="121129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Emmeline (Year 3) created a Medusa inspired bread head as part of the Ancient Greeks topic</a:t>
            </a:r>
            <a:endParaRPr lang="en-GB" dirty="0"/>
          </a:p>
        </p:txBody>
      </p:sp>
      <p:pic>
        <p:nvPicPr>
          <p:cNvPr id="3" name="Picture 2" descr="Emmeline from 3C and her Medusa inspired bread head! #artinthekitchen"/>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414838" y="1919288"/>
            <a:ext cx="3360737" cy="4481512"/>
          </a:xfrm>
          <a:prstGeom prst="rect">
            <a:avLst/>
          </a:prstGeom>
        </p:spPr>
      </p:pic>
    </p:spTree>
    <p:extLst>
      <p:ext uri="{BB962C8B-B14F-4D97-AF65-F5344CB8AC3E}">
        <p14:creationId xmlns:p14="http://schemas.microsoft.com/office/powerpoint/2010/main" val="25842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Halle (Year 4) has discovered a new love of gardening and has grown some fantastic blooms!</a:t>
            </a:r>
            <a:endParaRPr lang="en-GB" dirty="0"/>
          </a:p>
        </p:txBody>
      </p:sp>
      <p:pic>
        <p:nvPicPr>
          <p:cNvPr id="3" name="Picture 2" descr="Halle has discovered a new love for gardening and grown some fantastic blooms! #beautyoutdoors"/>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108325" y="1919288"/>
            <a:ext cx="5975350" cy="4481512"/>
          </a:xfrm>
          <a:prstGeom prst="rect">
            <a:avLst/>
          </a:prstGeom>
        </p:spPr>
      </p:pic>
    </p:spTree>
    <p:extLst>
      <p:ext uri="{BB962C8B-B14F-4D97-AF65-F5344CB8AC3E}">
        <p14:creationId xmlns:p14="http://schemas.microsoft.com/office/powerpoint/2010/main" val="108778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Here is Halle again in her garden</a:t>
            </a:r>
            <a:endParaRPr lang="en-GB" dirty="0"/>
          </a:p>
        </p:txBody>
      </p:sp>
      <p:pic>
        <p:nvPicPr>
          <p:cNvPr id="3" name="Picture 2" descr="Look at her happy face!"/>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414838" y="1919288"/>
            <a:ext cx="3360737" cy="4481512"/>
          </a:xfrm>
          <a:prstGeom prst="rect">
            <a:avLst/>
          </a:prstGeom>
        </p:spPr>
      </p:pic>
    </p:spTree>
    <p:extLst>
      <p:ext uri="{BB962C8B-B14F-4D97-AF65-F5344CB8AC3E}">
        <p14:creationId xmlns:p14="http://schemas.microsoft.com/office/powerpoint/2010/main" val="256051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Jak</a:t>
            </a:r>
            <a:r>
              <a:rPr lang="en-US" dirty="0" smtClean="0"/>
              <a:t> (Year 3) sent 38 pieces of home schooling examples in one week!</a:t>
            </a:r>
            <a:endParaRPr lang="en-GB" dirty="0"/>
          </a:p>
        </p:txBody>
      </p:sp>
      <p:pic>
        <p:nvPicPr>
          <p:cNvPr id="3" name="Picture 2" descr="Home schooler of the week!- Jak Hector sent Mrs Grantham 38 pieces of work in one week!"/>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rot="16200000">
            <a:off x="4835525" y="1919288"/>
            <a:ext cx="2520950" cy="4481512"/>
          </a:xfrm>
          <a:prstGeom prst="rect">
            <a:avLst/>
          </a:prstGeom>
        </p:spPr>
      </p:pic>
    </p:spTree>
    <p:extLst>
      <p:ext uri="{BB962C8B-B14F-4D97-AF65-F5344CB8AC3E}">
        <p14:creationId xmlns:p14="http://schemas.microsoft.com/office/powerpoint/2010/main" val="48905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Art for Kids hub has been a real hit with Ellen (Year 3)</a:t>
            </a:r>
            <a:endParaRPr lang="en-GB" dirty="0"/>
          </a:p>
        </p:txBody>
      </p:sp>
      <p:pic>
        <p:nvPicPr>
          <p:cNvPr id="3" name="Picture 2" descr="The Art For KIds Hub has been a real hit with Ellen Brown!"/>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095625" y="1919288"/>
            <a:ext cx="6000750" cy="4481512"/>
          </a:xfrm>
          <a:prstGeom prst="rect">
            <a:avLst/>
          </a:prstGeom>
        </p:spPr>
      </p:pic>
    </p:spTree>
    <p:extLst>
      <p:ext uri="{BB962C8B-B14F-4D97-AF65-F5344CB8AC3E}">
        <p14:creationId xmlns:p14="http://schemas.microsoft.com/office/powerpoint/2010/main" val="35461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Toby (Year 3) competing with his brother…</a:t>
            </a:r>
            <a:endParaRPr lang="en-GB" dirty="0"/>
          </a:p>
        </p:txBody>
      </p:sp>
      <p:pic>
        <p:nvPicPr>
          <p:cNvPr id="3" name="Picture 2" descr="The Miller Brothers smashing their art togethe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414838" y="1919288"/>
            <a:ext cx="3360737" cy="4481512"/>
          </a:xfrm>
          <a:prstGeom prst="rect">
            <a:avLst/>
          </a:prstGeom>
        </p:spPr>
      </p:pic>
    </p:spTree>
    <p:extLst>
      <p:ext uri="{BB962C8B-B14F-4D97-AF65-F5344CB8AC3E}">
        <p14:creationId xmlns:p14="http://schemas.microsoft.com/office/powerpoint/2010/main" val="2639085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162</Words>
  <Application>Microsoft Office PowerPoint</Application>
  <PresentationFormat>Widescreen</PresentationFormat>
  <Paragraphs>12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Years 3, 4 &amp; 5 home school work examples</vt:lpstr>
      <vt:lpstr>Archie’s (Year 3) mermaid purse</vt:lpstr>
      <vt:lpstr>Ethan H’s (Year 4) art work was so good that his parents rightly decided to frame it! </vt:lpstr>
      <vt:lpstr>Emmeline (Year 3) created a Medusa inspired bread head as part of the Ancient Greeks topic</vt:lpstr>
      <vt:lpstr>Halle (Year 4) has discovered a new love of gardening and has grown some fantastic blooms!</vt:lpstr>
      <vt:lpstr>Here is Halle again in her garden</vt:lpstr>
      <vt:lpstr>Jak (Year 3) sent 38 pieces of home schooling examples in one week!</vt:lpstr>
      <vt:lpstr>The Art for Kids hub has been a real hit with Ellen (Year 3)</vt:lpstr>
      <vt:lpstr>Toby (Year 3) competing with his brother…</vt:lpstr>
      <vt:lpstr>…Harry (Year 5) – both excellent artists!</vt:lpstr>
      <vt:lpstr>This is the tiger who came to Laura’s (Year 3) tea!</vt:lpstr>
      <vt:lpstr>William (Year 5) has been inspired by the Art for Kids hub</vt:lpstr>
    </vt:vector>
  </TitlesOfParts>
  <Company>Barnes Farm Jr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Years 3 &amp; 4 home school work examples</dc:title>
  <dc:creator>Richard McIntosh</dc:creator>
  <cp:lastModifiedBy>Richard McIntosh</cp:lastModifiedBy>
  <cp:revision>3</cp:revision>
  <dcterms:created xsi:type="dcterms:W3CDTF">2020-07-21T16:56:58Z</dcterms:created>
  <dcterms:modified xsi:type="dcterms:W3CDTF">2020-07-24T17:23:37Z</dcterms:modified>
</cp:coreProperties>
</file>