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3" r:id="rId8"/>
    <p:sldId id="261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2F2711-F123-B2E5-499C-54368E6BAADB}" v="280" dt="2022-09-21T16:48:48.7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2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remotesupport@barensfarm-jun.essex.sch.u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sky, outdoor, grass, building&#10;&#10;Description automatically generated">
            <a:extLst>
              <a:ext uri="{FF2B5EF4-FFF2-40B4-BE49-F238E27FC236}">
                <a16:creationId xmlns:a16="http://schemas.microsoft.com/office/drawing/2014/main" id="{6A5B0AAB-44BB-370E-2A23-4EA8186E1F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F434A8-FD85-70C6-78FB-FF9A5C2C14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US" sz="4000" dirty="0" err="1">
                <a:cs typeface="Calibri Light"/>
              </a:rPr>
              <a:t>Kingswood</a:t>
            </a:r>
            <a:r>
              <a:rPr lang="en-US" sz="4000" dirty="0">
                <a:cs typeface="Calibri Light"/>
              </a:rPr>
              <a:t> </a:t>
            </a:r>
            <a:r>
              <a:rPr lang="en-US" sz="4000" dirty="0" smtClean="0">
                <a:cs typeface="Calibri Light"/>
              </a:rPr>
              <a:t>2023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31F5FB-F2DE-2562-9C8E-D9CBFD7A49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smtClean="0">
                <a:cs typeface="Calibri"/>
              </a:rPr>
              <a:t>15</a:t>
            </a:r>
            <a:r>
              <a:rPr lang="en-US" sz="2000" baseline="30000" dirty="0" smtClean="0">
                <a:cs typeface="Calibri"/>
              </a:rPr>
              <a:t>th</a:t>
            </a:r>
            <a:r>
              <a:rPr lang="en-US" sz="2000" dirty="0" smtClean="0">
                <a:cs typeface="Calibri"/>
              </a:rPr>
              <a:t>  </a:t>
            </a:r>
            <a:r>
              <a:rPr lang="en-US" sz="2000" dirty="0">
                <a:cs typeface="Calibri"/>
              </a:rPr>
              <a:t>October – </a:t>
            </a:r>
            <a:r>
              <a:rPr lang="en-US" sz="2000" dirty="0" smtClean="0">
                <a:cs typeface="Calibri"/>
              </a:rPr>
              <a:t>18th </a:t>
            </a:r>
            <a:r>
              <a:rPr lang="en-US" sz="2000" dirty="0">
                <a:cs typeface="Calibri"/>
              </a:rPr>
              <a:t>October</a:t>
            </a:r>
            <a:endParaRPr lang="en-US" sz="2000" dirty="0"/>
          </a:p>
        </p:txBody>
      </p:sp>
      <p:cxnSp>
        <p:nvCxnSpPr>
          <p:cNvPr id="22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1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E20E0B-6755-896F-4F2D-DD961B25B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Key Info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03548-2AF4-194E-9C33-65487A8A3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cs typeface="Calibri"/>
              </a:rPr>
              <a:t>Send back Medical info form</a:t>
            </a:r>
          </a:p>
          <a:p>
            <a:r>
              <a:rPr lang="en-US" dirty="0">
                <a:cs typeface="Calibri"/>
              </a:rPr>
              <a:t>Arrive </a:t>
            </a:r>
            <a:r>
              <a:rPr lang="en-US" dirty="0" smtClean="0">
                <a:cs typeface="Calibri"/>
              </a:rPr>
              <a:t>on Sunday at 10:30am – straight onto coach (don’t arrive too early or late!)</a:t>
            </a:r>
            <a:endParaRPr lang="en-US" dirty="0"/>
          </a:p>
          <a:p>
            <a:r>
              <a:rPr lang="en-US" dirty="0">
                <a:cs typeface="Calibri"/>
              </a:rPr>
              <a:t>Packed lunch needed</a:t>
            </a:r>
          </a:p>
          <a:p>
            <a:r>
              <a:rPr lang="en-US" dirty="0">
                <a:cs typeface="Calibri"/>
              </a:rPr>
              <a:t>Arrive back normal </a:t>
            </a:r>
            <a:r>
              <a:rPr lang="en-US" dirty="0" smtClean="0">
                <a:cs typeface="Calibri"/>
              </a:rPr>
              <a:t>end of school time </a:t>
            </a:r>
            <a:r>
              <a:rPr lang="en-US" dirty="0">
                <a:cs typeface="Calibri"/>
              </a:rPr>
              <a:t>on </a:t>
            </a:r>
            <a:r>
              <a:rPr lang="en-US" dirty="0" smtClean="0">
                <a:cs typeface="Calibri"/>
              </a:rPr>
              <a:t>Wednesday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Updates posted on </a:t>
            </a:r>
            <a:r>
              <a:rPr lang="en-US" dirty="0" smtClean="0">
                <a:cs typeface="Calibri"/>
              </a:rPr>
              <a:t>Twitter (X) @</a:t>
            </a:r>
            <a:r>
              <a:rPr lang="en-US" dirty="0">
                <a:cs typeface="Calibri"/>
              </a:rPr>
              <a:t>barnesfarmjnr</a:t>
            </a:r>
          </a:p>
          <a:p>
            <a:r>
              <a:rPr lang="en-US" dirty="0">
                <a:cs typeface="Calibri"/>
              </a:rPr>
              <a:t>Communication – School Office or </a:t>
            </a:r>
            <a:r>
              <a:rPr lang="en-US" dirty="0">
                <a:cs typeface="Calibri"/>
                <a:hlinkClick r:id="rId2"/>
              </a:rPr>
              <a:t>remotesupport@barnesfarm-jun.essex.sch.uk</a:t>
            </a:r>
            <a:r>
              <a:rPr lang="en-US" dirty="0"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89922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A76AC-0660-546F-F0C5-2699D2583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Staff Attending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C9DDE-6324-0E01-E66A-E7685C9A2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cs typeface="Calibri"/>
              </a:rPr>
              <a:t>Mr</a:t>
            </a:r>
            <a:r>
              <a:rPr lang="en-US" dirty="0">
                <a:cs typeface="Calibri"/>
              </a:rPr>
              <a:t> McTaggart (Group Leader)</a:t>
            </a:r>
          </a:p>
          <a:p>
            <a:r>
              <a:rPr lang="en-US" dirty="0" err="1">
                <a:cs typeface="Calibri"/>
              </a:rPr>
              <a:t>Mrs</a:t>
            </a:r>
            <a:r>
              <a:rPr lang="en-US" dirty="0">
                <a:cs typeface="Calibri"/>
              </a:rPr>
              <a:t> Vickers (Deputy Leader)</a:t>
            </a:r>
          </a:p>
          <a:p>
            <a:r>
              <a:rPr lang="en-US" dirty="0" err="1">
                <a:cs typeface="Calibri"/>
              </a:rPr>
              <a:t>Mr</a:t>
            </a:r>
            <a:r>
              <a:rPr lang="en-US" dirty="0">
                <a:cs typeface="Calibri"/>
              </a:rPr>
              <a:t> Andrews (Chair of Governors)</a:t>
            </a:r>
          </a:p>
          <a:p>
            <a:r>
              <a:rPr lang="en-US" dirty="0" err="1">
                <a:cs typeface="Calibri"/>
              </a:rPr>
              <a:t>Mrs</a:t>
            </a:r>
            <a:r>
              <a:rPr lang="en-US" dirty="0">
                <a:cs typeface="Calibri"/>
              </a:rPr>
              <a:t> Smith</a:t>
            </a:r>
          </a:p>
          <a:p>
            <a:r>
              <a:rPr lang="en-US" dirty="0" smtClean="0">
                <a:cs typeface="Calibri"/>
              </a:rPr>
              <a:t>Mrs Dutton</a:t>
            </a:r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Mrs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Wye</a:t>
            </a:r>
            <a:r>
              <a:rPr lang="en-US" dirty="0">
                <a:cs typeface="Calibri"/>
              </a:rPr>
              <a:t> (First Aid)</a:t>
            </a:r>
          </a:p>
          <a:p>
            <a:r>
              <a:rPr lang="en-US" dirty="0">
                <a:cs typeface="Calibri"/>
              </a:rPr>
              <a:t>Mrs </a:t>
            </a:r>
            <a:r>
              <a:rPr lang="en-US" dirty="0" smtClean="0">
                <a:cs typeface="Calibri"/>
              </a:rPr>
              <a:t>Kersey </a:t>
            </a:r>
            <a:r>
              <a:rPr lang="en-US" dirty="0">
                <a:cs typeface="Calibri"/>
              </a:rPr>
              <a:t>(First Aid</a:t>
            </a:r>
            <a:r>
              <a:rPr lang="en-US" dirty="0" smtClean="0">
                <a:cs typeface="Calibri"/>
              </a:rPr>
              <a:t>)</a:t>
            </a:r>
          </a:p>
          <a:p>
            <a:r>
              <a:rPr lang="en-US" dirty="0" smtClean="0">
                <a:cs typeface="Calibri"/>
              </a:rPr>
              <a:t>Mrs Hartley (Parent volunteer)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463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C5227-8FCE-4353-CE5D-D0523D005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51720" cy="1380548"/>
          </a:xfrm>
        </p:spPr>
        <p:txBody>
          <a:bodyPr/>
          <a:lstStyle/>
          <a:p>
            <a:pPr algn="ctr"/>
            <a:r>
              <a:rPr lang="en-US" b="1" dirty="0">
                <a:cs typeface="Calibri Light"/>
              </a:rPr>
              <a:t>Where are we</a:t>
            </a:r>
            <a:r>
              <a:rPr lang="en-US" b="1" dirty="0" smtClean="0">
                <a:cs typeface="Calibri Light"/>
              </a:rPr>
              <a:t>? </a:t>
            </a:r>
            <a:r>
              <a:rPr lang="en-US" dirty="0" smtClean="0">
                <a:cs typeface="Calibri Light"/>
              </a:rPr>
              <a:t/>
            </a:r>
            <a:br>
              <a:rPr lang="en-US" dirty="0" smtClean="0">
                <a:cs typeface="Calibri Light"/>
              </a:rPr>
            </a:br>
            <a:r>
              <a:rPr lang="en-US" dirty="0" err="1" smtClean="0">
                <a:cs typeface="Calibri Light"/>
              </a:rPr>
              <a:t>Overstrand</a:t>
            </a:r>
            <a:r>
              <a:rPr lang="en-US" dirty="0" smtClean="0">
                <a:cs typeface="Calibri Light"/>
              </a:rPr>
              <a:t> Hall </a:t>
            </a:r>
            <a:r>
              <a:rPr lang="en-US" dirty="0" err="1" smtClean="0">
                <a:cs typeface="Calibri Light"/>
              </a:rPr>
              <a:t>Kingswood</a:t>
            </a:r>
            <a:r>
              <a:rPr lang="en-US" dirty="0" smtClean="0">
                <a:cs typeface="Calibri Light"/>
              </a:rPr>
              <a:t> </a:t>
            </a:r>
            <a:r>
              <a:rPr lang="en-US" dirty="0" err="1" smtClean="0">
                <a:cs typeface="Calibri Light"/>
              </a:rPr>
              <a:t>centre</a:t>
            </a:r>
            <a:r>
              <a:rPr lang="en-US" dirty="0" smtClean="0">
                <a:cs typeface="Calibri Light"/>
              </a:rPr>
              <a:t> NR27 0JJ</a:t>
            </a:r>
            <a:endParaRPr lang="en-US" dirty="0"/>
          </a:p>
        </p:txBody>
      </p:sp>
      <p:pic>
        <p:nvPicPr>
          <p:cNvPr id="4" name="Picture 4" descr="Map&#10;&#10;Description automatically generated">
            <a:extLst>
              <a:ext uri="{FF2B5EF4-FFF2-40B4-BE49-F238E27FC236}">
                <a16:creationId xmlns:a16="http://schemas.microsoft.com/office/drawing/2014/main" id="{56CBD7C7-9BF7-C4B7-7746-B4649AE0FA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748" y="1825625"/>
            <a:ext cx="5460503" cy="4351338"/>
          </a:xfrm>
        </p:spPr>
      </p:pic>
    </p:spTree>
    <p:extLst>
      <p:ext uri="{BB962C8B-B14F-4D97-AF65-F5344CB8AC3E}">
        <p14:creationId xmlns:p14="http://schemas.microsoft.com/office/powerpoint/2010/main" val="197008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60AB5B-DC73-1ACC-1C3A-D89D0E5D4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Activities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12" y="1564784"/>
            <a:ext cx="11258176" cy="274120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4482473"/>
            <a:ext cx="10515600" cy="1694489"/>
          </a:xfrm>
        </p:spPr>
        <p:txBody>
          <a:bodyPr/>
          <a:lstStyle/>
          <a:p>
            <a:r>
              <a:rPr lang="en-US" i="1" dirty="0" smtClean="0"/>
              <a:t>Blend of adventurous and team-building activities led by qualified instructors and accompanied by school staff.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334108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6125D3-007F-4128-F0A1-0D85D9C8E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>
                <a:cs typeface="Calibri Light"/>
              </a:rPr>
              <a:t>Accommodation</a:t>
            </a:r>
            <a:endParaRPr lang="en-US" sz="40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FA12B-1850-33FF-3B89-E562781F5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 smtClean="0">
                <a:cs typeface="Calibri"/>
              </a:rPr>
              <a:t>Three </a:t>
            </a:r>
            <a:r>
              <a:rPr lang="en-US" sz="2000" dirty="0">
                <a:cs typeface="Calibri"/>
              </a:rPr>
              <a:t>main areas </a:t>
            </a:r>
            <a:r>
              <a:rPr lang="en-US" sz="2000" dirty="0" smtClean="0">
                <a:cs typeface="Calibri"/>
              </a:rPr>
              <a:t>(Cabell, </a:t>
            </a:r>
            <a:r>
              <a:rPr lang="en-US" sz="2000" dirty="0" err="1" smtClean="0">
                <a:cs typeface="Calibri"/>
              </a:rPr>
              <a:t>Haylett</a:t>
            </a:r>
            <a:r>
              <a:rPr lang="en-US" sz="2000" dirty="0" smtClean="0">
                <a:cs typeface="Calibri"/>
              </a:rPr>
              <a:t> and </a:t>
            </a:r>
            <a:r>
              <a:rPr lang="en-US" sz="2000" dirty="0" err="1" smtClean="0">
                <a:cs typeface="Calibri"/>
              </a:rPr>
              <a:t>Heartwell</a:t>
            </a:r>
            <a:r>
              <a:rPr lang="en-US" sz="2000" dirty="0">
                <a:cs typeface="Calibri"/>
              </a:rPr>
              <a:t>)</a:t>
            </a:r>
            <a:endParaRPr lang="en-US" sz="2000" dirty="0">
              <a:cs typeface="Calibri"/>
            </a:endParaRPr>
          </a:p>
          <a:p>
            <a:r>
              <a:rPr lang="en-US" sz="2000" dirty="0">
                <a:cs typeface="Calibri"/>
              </a:rPr>
              <a:t>Boys/Girls separated</a:t>
            </a:r>
          </a:p>
          <a:p>
            <a:r>
              <a:rPr lang="en-US" sz="2000" dirty="0">
                <a:cs typeface="Calibri"/>
              </a:rPr>
              <a:t>Ensuite facilities or right next door</a:t>
            </a:r>
          </a:p>
          <a:p>
            <a:r>
              <a:rPr lang="en-US" sz="2000" dirty="0">
                <a:cs typeface="Calibri"/>
              </a:rPr>
              <a:t>Bedding all provided</a:t>
            </a:r>
          </a:p>
          <a:p>
            <a:endParaRPr lang="en-US" sz="2000" dirty="0">
              <a:cs typeface="Calibri"/>
            </a:endParaRPr>
          </a:p>
          <a:p>
            <a:endParaRPr lang="en-US" sz="2000" dirty="0">
              <a:cs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400" y="199504"/>
            <a:ext cx="4784690" cy="556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12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B0170C-0158-8E0B-BF87-8F8523479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Kit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149" y="0"/>
            <a:ext cx="5746651" cy="658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92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A72501-D8A7-557D-9EC8-2331AB0BC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Other information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9127C-8422-3D54-40A7-4973881AD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cs typeface="Calibri"/>
              </a:rPr>
              <a:t>Behaviour</a:t>
            </a:r>
            <a:r>
              <a:rPr lang="en-US" dirty="0">
                <a:cs typeface="Calibri"/>
              </a:rPr>
              <a:t> expectations on </a:t>
            </a:r>
            <a:r>
              <a:rPr lang="en-US" dirty="0" smtClean="0">
                <a:cs typeface="Calibri"/>
              </a:rPr>
              <a:t>residential</a:t>
            </a:r>
          </a:p>
          <a:p>
            <a:r>
              <a:rPr lang="en-US" dirty="0" smtClean="0">
                <a:cs typeface="Calibri"/>
              </a:rPr>
              <a:t>No phones/smartwatches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Pocket Money - £</a:t>
            </a:r>
            <a:r>
              <a:rPr lang="en-US" dirty="0" smtClean="0">
                <a:cs typeface="Calibri"/>
              </a:rPr>
              <a:t>10 </a:t>
            </a:r>
            <a:r>
              <a:rPr lang="en-US" dirty="0">
                <a:cs typeface="Calibri"/>
              </a:rPr>
              <a:t>maximum</a:t>
            </a:r>
          </a:p>
          <a:p>
            <a:r>
              <a:rPr lang="en-US" dirty="0" smtClean="0">
                <a:cs typeface="Calibri"/>
              </a:rPr>
              <a:t>Photographs – can be accessed by the children through their Office365 account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670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A72501-D8A7-557D-9EC8-2331AB0BC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320962" cy="44611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  <a:cs typeface="Calibri Light"/>
              </a:rPr>
              <a:t>Thursday 19</a:t>
            </a:r>
            <a:r>
              <a:rPr lang="en-US" baseline="30000" dirty="0" smtClean="0">
                <a:solidFill>
                  <a:srgbClr val="FFFFFF"/>
                </a:solidFill>
                <a:cs typeface="Calibri Light"/>
              </a:rPr>
              <a:t>th</a:t>
            </a:r>
            <a:r>
              <a:rPr lang="en-US" dirty="0" smtClean="0">
                <a:solidFill>
                  <a:srgbClr val="FFFFFF"/>
                </a:solidFill>
                <a:cs typeface="Calibri Light"/>
              </a:rPr>
              <a:t> Oct and other arrangements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9127C-8422-3D54-40A7-4973881AD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>
                <a:cs typeface="Calibri"/>
              </a:rPr>
              <a:t>Thursday 19</a:t>
            </a:r>
            <a:r>
              <a:rPr lang="en-US" baseline="30000" dirty="0" smtClean="0">
                <a:cs typeface="Calibri"/>
              </a:rPr>
              <a:t>th</a:t>
            </a:r>
            <a:r>
              <a:rPr lang="en-US" dirty="0" smtClean="0">
                <a:cs typeface="Calibri"/>
              </a:rPr>
              <a:t> Oct optional later start at 10:30am (</a:t>
            </a:r>
            <a:r>
              <a:rPr lang="en-US" i="1" dirty="0" smtClean="0">
                <a:cs typeface="Calibri"/>
              </a:rPr>
              <a:t>or normal 8:45am time but not in between</a:t>
            </a:r>
            <a:r>
              <a:rPr lang="en-US" dirty="0" smtClean="0">
                <a:cs typeface="Calibri"/>
              </a:rPr>
              <a:t>)</a:t>
            </a:r>
          </a:p>
          <a:p>
            <a:r>
              <a:rPr lang="en-US" dirty="0" smtClean="0">
                <a:cs typeface="Calibri"/>
              </a:rPr>
              <a:t>Report on </a:t>
            </a:r>
            <a:r>
              <a:rPr lang="en-US" dirty="0" err="1" smtClean="0">
                <a:cs typeface="Calibri"/>
              </a:rPr>
              <a:t>Studybugs</a:t>
            </a:r>
            <a:r>
              <a:rPr lang="en-US" dirty="0" smtClean="0">
                <a:cs typeface="Calibri"/>
              </a:rPr>
              <a:t> if coming in for later start – IMPORTANT!</a:t>
            </a:r>
            <a:endParaRPr lang="en-US" dirty="0" smtClean="0">
              <a:cs typeface="Calibri"/>
            </a:endParaRPr>
          </a:p>
          <a:p>
            <a:r>
              <a:rPr lang="en-US" dirty="0" smtClean="0">
                <a:cs typeface="Calibri"/>
              </a:rPr>
              <a:t>PE kit to be worn on Thursday (PE pm)</a:t>
            </a:r>
          </a:p>
          <a:p>
            <a:r>
              <a:rPr lang="en-US" dirty="0" smtClean="0">
                <a:cs typeface="Calibri"/>
              </a:rPr>
              <a:t>Friday 20</a:t>
            </a:r>
            <a:r>
              <a:rPr lang="en-US" baseline="30000" dirty="0" smtClean="0">
                <a:cs typeface="Calibri"/>
              </a:rPr>
              <a:t>th</a:t>
            </a:r>
            <a:r>
              <a:rPr lang="en-US" dirty="0" smtClean="0">
                <a:cs typeface="Calibri"/>
              </a:rPr>
              <a:t> Non-pupil day</a:t>
            </a:r>
          </a:p>
          <a:p>
            <a:endParaRPr lang="en-US" dirty="0">
              <a:cs typeface="Calibri"/>
            </a:endParaRPr>
          </a:p>
          <a:p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Other Y6 group Sporting Leadership Focus and opportunities – Archery competition 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etc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 Mon-Weds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0315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213</Words>
  <Application>Microsoft Office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Kingswood 2023</vt:lpstr>
      <vt:lpstr>Key Info</vt:lpstr>
      <vt:lpstr>Staff Attending</vt:lpstr>
      <vt:lpstr>Where are we?  Overstrand Hall Kingswood centre NR27 0JJ</vt:lpstr>
      <vt:lpstr>Activities</vt:lpstr>
      <vt:lpstr>Accommodation</vt:lpstr>
      <vt:lpstr>Kit List</vt:lpstr>
      <vt:lpstr>Other information</vt:lpstr>
      <vt:lpstr>Thursday 19th Oct and other arrangements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Head</dc:creator>
  <cp:lastModifiedBy>Head</cp:lastModifiedBy>
  <cp:revision>80</cp:revision>
  <dcterms:created xsi:type="dcterms:W3CDTF">2013-07-15T20:26:40Z</dcterms:created>
  <dcterms:modified xsi:type="dcterms:W3CDTF">2023-09-19T10:45:17Z</dcterms:modified>
</cp:coreProperties>
</file>