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72" r:id="rId7"/>
    <p:sldId id="273" r:id="rId8"/>
    <p:sldId id="275" r:id="rId9"/>
    <p:sldId id="258" r:id="rId10"/>
    <p:sldId id="267" r:id="rId11"/>
    <p:sldId id="277" r:id="rId12"/>
    <p:sldId id="264" r:id="rId13"/>
    <p:sldId id="27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Mindful Monday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Monday 25</a:t>
            </a:r>
            <a:r>
              <a:rPr lang="en-US" baseline="30000" dirty="0" smtClean="0"/>
              <a:t>th</a:t>
            </a:r>
            <a:r>
              <a:rPr lang="en-US" dirty="0" smtClean="0"/>
              <a:t> January 2021</a:t>
            </a:r>
          </a:p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activity are you most excited about?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more ideas? The assembly may help….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7387" t="44170" r="37387" b="22576"/>
          <a:stretch/>
        </p:blipFill>
        <p:spPr>
          <a:xfrm>
            <a:off x="6598468" y="2248430"/>
            <a:ext cx="5366286" cy="3979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37387" t="13357" r="37387" b="55998"/>
          <a:stretch/>
        </p:blipFill>
        <p:spPr>
          <a:xfrm>
            <a:off x="981844" y="620688"/>
            <a:ext cx="5293585" cy="3617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61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2604754"/>
            <a:ext cx="4320480" cy="424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nk Free" panose="03080402000500000000" pitchFamily="66" charset="0"/>
              </a:rPr>
              <a:t>Screen-free</a:t>
            </a:r>
            <a:br>
              <a:rPr lang="en-US" dirty="0" smtClean="0">
                <a:latin typeface="Ink Free" panose="03080402000500000000" pitchFamily="66" charset="0"/>
              </a:rPr>
            </a:br>
            <a:r>
              <a:rPr lang="en-US" dirty="0" smtClean="0">
                <a:latin typeface="Ink Free" panose="03080402000500000000" pitchFamily="66" charset="0"/>
              </a:rPr>
              <a:t/>
            </a:r>
            <a:br>
              <a:rPr lang="en-US" dirty="0" smtClean="0">
                <a:latin typeface="Ink Free" panose="03080402000500000000" pitchFamily="66" charset="0"/>
              </a:rPr>
            </a:br>
            <a:r>
              <a:rPr lang="en-US" dirty="0" smtClean="0">
                <a:latin typeface="Ink Free" panose="03080402000500000000" pitchFamily="66" charset="0"/>
              </a:rPr>
              <a:t>Inventive</a:t>
            </a:r>
            <a:br>
              <a:rPr lang="en-US" dirty="0" smtClean="0">
                <a:latin typeface="Ink Free" panose="03080402000500000000" pitchFamily="66" charset="0"/>
              </a:rPr>
            </a:br>
            <a:r>
              <a:rPr lang="en-US" dirty="0">
                <a:latin typeface="Ink Free" panose="03080402000500000000" pitchFamily="66" charset="0"/>
              </a:rPr>
              <a:t/>
            </a:r>
            <a:br>
              <a:rPr lang="en-US" dirty="0">
                <a:latin typeface="Ink Free" panose="03080402000500000000" pitchFamily="66" charset="0"/>
              </a:rPr>
            </a:br>
            <a:r>
              <a:rPr lang="en-US" dirty="0" smtClean="0">
                <a:latin typeface="Ink Free" panose="03080402000500000000" pitchFamily="66" charset="0"/>
              </a:rPr>
              <a:t>Using everyday materials</a:t>
            </a:r>
            <a:br>
              <a:rPr lang="en-US" dirty="0" smtClean="0">
                <a:latin typeface="Ink Free" panose="03080402000500000000" pitchFamily="66" charset="0"/>
              </a:rPr>
            </a:br>
            <a:r>
              <a:rPr lang="en-US" dirty="0">
                <a:latin typeface="Ink Free" panose="03080402000500000000" pitchFamily="66" charset="0"/>
              </a:rPr>
              <a:t/>
            </a:r>
            <a:br>
              <a:rPr lang="en-US" dirty="0">
                <a:latin typeface="Ink Free" panose="03080402000500000000" pitchFamily="66" charset="0"/>
              </a:rPr>
            </a:br>
            <a:r>
              <a:rPr lang="en-US" dirty="0" smtClean="0">
                <a:latin typeface="Ink Free" panose="03080402000500000000" pitchFamily="66" charset="0"/>
              </a:rPr>
              <a:t>Indoor and/or outdoor</a:t>
            </a:r>
            <a:br>
              <a:rPr lang="en-US" dirty="0" smtClean="0">
                <a:latin typeface="Ink Free" panose="03080402000500000000" pitchFamily="66" charset="0"/>
              </a:rPr>
            </a:br>
            <a:r>
              <a:rPr lang="en-US" dirty="0">
                <a:latin typeface="Ink Free" panose="03080402000500000000" pitchFamily="66" charset="0"/>
              </a:rPr>
              <a:t/>
            </a:r>
            <a:br>
              <a:rPr lang="en-US" dirty="0">
                <a:latin typeface="Ink Free" panose="03080402000500000000" pitchFamily="66" charset="0"/>
              </a:rPr>
            </a:br>
            <a:r>
              <a:rPr lang="en-US" dirty="0" smtClean="0">
                <a:latin typeface="Ink Free" panose="03080402000500000000" pitchFamily="66" charset="0"/>
              </a:rPr>
              <a:t>On your own or with others</a:t>
            </a:r>
            <a:br>
              <a:rPr lang="en-US" dirty="0" smtClean="0">
                <a:latin typeface="Ink Free" panose="03080402000500000000" pitchFamily="66" charset="0"/>
              </a:rPr>
            </a:br>
            <a:r>
              <a:rPr lang="en-US" dirty="0">
                <a:latin typeface="Ink Free" panose="03080402000500000000" pitchFamily="66" charset="0"/>
              </a:rPr>
              <a:t/>
            </a:r>
            <a:br>
              <a:rPr lang="en-US" dirty="0">
                <a:latin typeface="Ink Free" panose="03080402000500000000" pitchFamily="66" charset="0"/>
              </a:rPr>
            </a:br>
            <a:r>
              <a:rPr lang="en-US" dirty="0" smtClean="0">
                <a:latin typeface="Ink Free" panose="03080402000500000000" pitchFamily="66" charset="0"/>
              </a:rPr>
              <a:t>Different types of learning to online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387" t="13357" r="37387" b="22576"/>
          <a:stretch/>
        </p:blipFill>
        <p:spPr>
          <a:xfrm>
            <a:off x="1413892" y="188640"/>
            <a:ext cx="4320480" cy="61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Ink Free" panose="03080402000500000000" pitchFamily="66" charset="0"/>
              </a:rPr>
              <a:t>Being mindful</a:t>
            </a:r>
            <a:endParaRPr lang="en-US" sz="6600" dirty="0">
              <a:latin typeface="Ink Free" panose="03080402000500000000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676400"/>
            <a:ext cx="105335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 smtClean="0">
                <a:latin typeface="Ink Free" panose="03080402000500000000" pitchFamily="66" charset="0"/>
              </a:rPr>
              <a:t>Focussing</a:t>
            </a:r>
            <a:r>
              <a:rPr lang="en-US" sz="3200" dirty="0" smtClean="0">
                <a:latin typeface="Ink Free" panose="03080402000500000000" pitchFamily="66" charset="0"/>
              </a:rPr>
              <a:t> attention</a:t>
            </a:r>
          </a:p>
          <a:p>
            <a:pPr marL="0" indent="0" algn="ctr">
              <a:buNone/>
            </a:pPr>
            <a:r>
              <a:rPr lang="en-US" sz="3200" dirty="0" smtClean="0">
                <a:latin typeface="Ink Free" panose="03080402000500000000" pitchFamily="66" charset="0"/>
              </a:rPr>
              <a:t>On one thing at a time,</a:t>
            </a:r>
          </a:p>
          <a:p>
            <a:pPr marL="0" indent="0" algn="ctr">
              <a:buNone/>
            </a:pPr>
            <a:r>
              <a:rPr lang="en-US" sz="3200" dirty="0" smtClean="0">
                <a:latin typeface="Ink Free" panose="03080402000500000000" pitchFamily="66" charset="0"/>
              </a:rPr>
              <a:t>In the moment,</a:t>
            </a:r>
          </a:p>
          <a:p>
            <a:pPr marL="0" indent="0" algn="ctr">
              <a:buNone/>
            </a:pPr>
            <a:r>
              <a:rPr lang="en-US" sz="3200" dirty="0" smtClean="0">
                <a:latin typeface="Ink Free" panose="03080402000500000000" pitchFamily="66" charset="0"/>
              </a:rPr>
              <a:t>Non-</a:t>
            </a:r>
            <a:r>
              <a:rPr lang="en-US" sz="3200" dirty="0" err="1" smtClean="0">
                <a:latin typeface="Ink Free" panose="03080402000500000000" pitchFamily="66" charset="0"/>
              </a:rPr>
              <a:t>judgementally</a:t>
            </a:r>
            <a:r>
              <a:rPr lang="en-US" sz="3200" dirty="0" smtClean="0"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23467">
            <a:off x="882570" y="4641627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Concentrate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241634">
            <a:off x="8246366" y="4605069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Accepting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5940" y="5862935"/>
            <a:ext cx="914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Focus on the here and now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Andy Goldsworthy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9486" t="39083" r="42964" b="42800"/>
          <a:stretch/>
        </p:blipFill>
        <p:spPr>
          <a:xfrm>
            <a:off x="1413892" y="2276872"/>
            <a:ext cx="3844427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He works with materials that he finds around him</a:t>
            </a:r>
          </a:p>
          <a:p>
            <a:endParaRPr lang="en-GB" dirty="0"/>
          </a:p>
          <a:p>
            <a:r>
              <a:rPr lang="en-GB" dirty="0" smtClean="0"/>
              <a:t>His artwork sometimes doesn’t last (living in the present)</a:t>
            </a:r>
          </a:p>
          <a:p>
            <a:endParaRPr lang="en-GB" dirty="0"/>
          </a:p>
          <a:p>
            <a:r>
              <a:rPr lang="en-GB" dirty="0" smtClean="0"/>
              <a:t>Full of patterns and colour</a:t>
            </a:r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860656"/>
            <a:ext cx="5664874" cy="529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620688"/>
            <a:ext cx="5473127" cy="577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332656"/>
            <a:ext cx="6088715" cy="600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252847"/>
            <a:ext cx="5669245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060077"/>
            <a:ext cx="4226939" cy="427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96" y="908720"/>
            <a:ext cx="6869832" cy="458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48" t="59698" r="45375" b="24605"/>
          <a:stretch/>
        </p:blipFill>
        <p:spPr>
          <a:xfrm>
            <a:off x="1485900" y="1916832"/>
            <a:ext cx="3518105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82044" y="382795"/>
            <a:ext cx="3538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Concentrate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6069" y="1532111"/>
            <a:ext cx="7492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Focus on the here and now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1289" y="3573016"/>
            <a:ext cx="7337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Notice how you are feeling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01924" y="5499149"/>
            <a:ext cx="9601200" cy="1143000"/>
          </a:xfrm>
        </p:spPr>
        <p:txBody>
          <a:bodyPr/>
          <a:lstStyle/>
          <a:p>
            <a:pPr algn="ctr"/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Points available for tales or photos of what you have achieved</a:t>
            </a:r>
            <a:endParaRPr lang="en-GB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2044" y="4581128"/>
            <a:ext cx="2568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Accept it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6380" y="2348880"/>
            <a:ext cx="56166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Try not to think about yesterday or tomorrow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3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263" y="-99392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Be creative and use your imagination!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87" y="1554318"/>
            <a:ext cx="4841776" cy="4841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521566"/>
            <a:ext cx="5010702" cy="5010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701924" y="6532268"/>
            <a:ext cx="37444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Images by Christoph </a:t>
            </a:r>
            <a:r>
              <a:rPr lang="en-GB" dirty="0" err="1" smtClean="0"/>
              <a:t>Niemann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529DE2AF3DCF448EE3E47367170467" ma:contentTypeVersion="13" ma:contentTypeDescription="Create a new document." ma:contentTypeScope="" ma:versionID="a3ea01f0fcd464b6f66b408ead76aee0">
  <xsd:schema xmlns:xsd="http://www.w3.org/2001/XMLSchema" xmlns:xs="http://www.w3.org/2001/XMLSchema" xmlns:p="http://schemas.microsoft.com/office/2006/metadata/properties" xmlns:ns3="ef1cbe07-4765-424c-b016-671f6e66256c" xmlns:ns4="f6439e67-890b-4da7-934a-aa9cbfa34056" targetNamespace="http://schemas.microsoft.com/office/2006/metadata/properties" ma:root="true" ma:fieldsID="074766f2140e96b4a316ded05d3e023b" ns3:_="" ns4:_="">
    <xsd:import namespace="ef1cbe07-4765-424c-b016-671f6e66256c"/>
    <xsd:import namespace="f6439e67-890b-4da7-934a-aa9cbfa340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cbe07-4765-424c-b016-671f6e66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39e67-890b-4da7-934a-aa9cbfa34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ef1cbe07-4765-424c-b016-671f6e66256c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f6439e67-890b-4da7-934a-aa9cbfa34056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97A490-0AF5-4347-A520-1F26C97A2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1cbe07-4765-424c-b016-671f6e66256c"/>
    <ds:schemaRef ds:uri="f6439e67-890b-4da7-934a-aa9cbfa34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3A4E23-BC67-41F8-9BB4-58DA964E7E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52</TotalTime>
  <Words>122</Words>
  <Application>Microsoft Office PowerPoint</Application>
  <PresentationFormat>Custom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Euphemia</vt:lpstr>
      <vt:lpstr>Ink Free</vt:lpstr>
      <vt:lpstr>Serenity 16x9</vt:lpstr>
      <vt:lpstr>Mindful Monday</vt:lpstr>
      <vt:lpstr>Screen-free  Inventive  Using everyday materials  Indoor and/or outdoor  On your own or with others  Different types of learning to online </vt:lpstr>
      <vt:lpstr>Being mindful</vt:lpstr>
      <vt:lpstr>Andy Goldsworthy</vt:lpstr>
      <vt:lpstr>PowerPoint Presentation</vt:lpstr>
      <vt:lpstr>PowerPoint Presentation</vt:lpstr>
      <vt:lpstr>PowerPoint Presentation</vt:lpstr>
      <vt:lpstr>House Points available for tales or photos of what you have achieved</vt:lpstr>
      <vt:lpstr>Be creative and use your imagination!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 Monday</dc:title>
  <dc:creator>Head</dc:creator>
  <cp:lastModifiedBy>Head</cp:lastModifiedBy>
  <cp:revision>7</cp:revision>
  <dcterms:created xsi:type="dcterms:W3CDTF">2021-01-24T19:11:41Z</dcterms:created>
  <dcterms:modified xsi:type="dcterms:W3CDTF">2021-01-24T20:04:08Z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0x0101008B529DE2AF3DCF448EE3E47367170467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