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4" r:id="rId3"/>
    <p:sldId id="258" r:id="rId4"/>
    <p:sldId id="259" r:id="rId5"/>
    <p:sldId id="260" r:id="rId6"/>
    <p:sldId id="261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94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0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9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50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15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1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69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36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54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278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95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41167CD-A7BE-4C3D-88C8-F86190C18E8A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371436C-F3CC-45B1-8937-43DC22B91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53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Y6 Residential experience offer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Sunday October 13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– </a:t>
            </a:r>
            <a:r>
              <a:rPr lang="en-GB" dirty="0" smtClean="0">
                <a:solidFill>
                  <a:schemeClr val="bg1"/>
                </a:solidFill>
              </a:rPr>
              <a:t>Wednesday 16</a:t>
            </a:r>
            <a:r>
              <a:rPr lang="en-GB" baseline="30000" dirty="0" smtClean="0">
                <a:solidFill>
                  <a:schemeClr val="bg1"/>
                </a:solidFill>
              </a:rPr>
              <a:t>th</a:t>
            </a:r>
            <a:r>
              <a:rPr lang="en-GB" dirty="0" smtClean="0">
                <a:solidFill>
                  <a:schemeClr val="bg1"/>
                </a:solidFill>
              </a:rPr>
              <a:t> 2024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691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475924"/>
            <a:ext cx="9966960" cy="3035808"/>
          </a:xfrm>
        </p:spPr>
        <p:txBody>
          <a:bodyPr/>
          <a:lstStyle/>
          <a:p>
            <a:r>
              <a:rPr lang="en-GB" dirty="0" smtClean="0"/>
              <a:t>Why a Residential?</a:t>
            </a:r>
            <a:br>
              <a:rPr lang="en-GB" dirty="0" smtClean="0"/>
            </a:br>
            <a:r>
              <a:rPr lang="en-GB" dirty="0" smtClean="0"/>
              <a:t>And why then?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336764" y="6151419"/>
            <a:ext cx="8494719" cy="1069848"/>
          </a:xfrm>
        </p:spPr>
        <p:txBody>
          <a:bodyPr/>
          <a:lstStyle/>
          <a:p>
            <a:r>
              <a:rPr lang="en-GB" sz="2400" dirty="0" smtClean="0"/>
              <a:t>Sunday </a:t>
            </a:r>
            <a:r>
              <a:rPr lang="en-GB" sz="2400" dirty="0" smtClean="0"/>
              <a:t>13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</a:t>
            </a:r>
            <a:r>
              <a:rPr lang="en-GB" sz="2400" dirty="0" smtClean="0"/>
              <a:t>October </a:t>
            </a:r>
            <a:r>
              <a:rPr lang="en-GB" sz="2400" dirty="0" smtClean="0"/>
              <a:t>2024 </a:t>
            </a:r>
            <a:r>
              <a:rPr lang="en-GB" sz="2400" dirty="0"/>
              <a:t>– </a:t>
            </a:r>
            <a:r>
              <a:rPr lang="en-GB" sz="2400" dirty="0" smtClean="0"/>
              <a:t>Wednesday </a:t>
            </a:r>
            <a:r>
              <a:rPr lang="en-GB" sz="2400" dirty="0" smtClean="0"/>
              <a:t>16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</a:t>
            </a:r>
            <a:r>
              <a:rPr lang="en-GB" sz="2400" dirty="0" smtClean="0"/>
              <a:t>October </a:t>
            </a:r>
            <a:r>
              <a:rPr lang="en-GB" sz="2400" dirty="0" smtClean="0"/>
              <a:t>2024</a:t>
            </a:r>
            <a:endParaRPr lang="en-GB" sz="2400" dirty="0"/>
          </a:p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405740" y="4081549"/>
            <a:ext cx="7685001" cy="18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4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6848" y="-74168"/>
            <a:ext cx="10058400" cy="1609344"/>
          </a:xfrm>
        </p:spPr>
        <p:txBody>
          <a:bodyPr/>
          <a:lstStyle/>
          <a:p>
            <a:r>
              <a:rPr lang="en-GB" dirty="0" smtClean="0"/>
              <a:t>Kingswood Centre - </a:t>
            </a:r>
            <a:r>
              <a:rPr lang="en-GB" dirty="0" err="1" smtClean="0"/>
              <a:t>Overstrand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48" y="1189567"/>
            <a:ext cx="9501564" cy="40513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5274500"/>
            <a:ext cx="4313563" cy="158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North Norfolk – CROMER (111 miles)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68" t="13057" r="24411" b="5182"/>
          <a:stretch/>
        </p:blipFill>
        <p:spPr>
          <a:xfrm>
            <a:off x="1161745" y="1747149"/>
            <a:ext cx="6476981" cy="4411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3021" y="2819261"/>
            <a:ext cx="3023118" cy="2267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9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9" y="126896"/>
            <a:ext cx="8984839" cy="639121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5829" y="2236726"/>
            <a:ext cx="3741576" cy="210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79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6604" y="484632"/>
            <a:ext cx="5051644" cy="1609344"/>
          </a:xfrm>
        </p:spPr>
        <p:txBody>
          <a:bodyPr/>
          <a:lstStyle/>
          <a:p>
            <a:r>
              <a:rPr lang="en-GB" dirty="0" smtClean="0"/>
              <a:t>activities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5" y="2552006"/>
            <a:ext cx="7859293" cy="4191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448" y="4018806"/>
            <a:ext cx="3800302" cy="213767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3" y="236116"/>
            <a:ext cx="3814255" cy="286069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5790" y="1041740"/>
            <a:ext cx="3442993" cy="19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531" y="129678"/>
            <a:ext cx="10058400" cy="1609344"/>
          </a:xfrm>
        </p:spPr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531" y="1739021"/>
            <a:ext cx="6677614" cy="4695029"/>
          </a:xfrm>
        </p:spPr>
        <p:txBody>
          <a:bodyPr>
            <a:normAutofit/>
          </a:bodyPr>
          <a:lstStyle/>
          <a:p>
            <a:r>
              <a:rPr lang="en-GB" dirty="0" smtClean="0"/>
              <a:t>Confirm parental consent for a place with </a:t>
            </a:r>
            <a:r>
              <a:rPr lang="en-GB" dirty="0" smtClean="0"/>
              <a:t>£5 deposit (Monday 4</a:t>
            </a:r>
            <a:r>
              <a:rPr lang="en-GB" baseline="30000" dirty="0" smtClean="0"/>
              <a:t>th</a:t>
            </a:r>
            <a:r>
              <a:rPr lang="en-GB" dirty="0" smtClean="0"/>
              <a:t> December 2023)</a:t>
            </a:r>
            <a:endParaRPr lang="en-GB" dirty="0" smtClean="0"/>
          </a:p>
          <a:p>
            <a:r>
              <a:rPr lang="en-GB" dirty="0" smtClean="0"/>
              <a:t>School confirms visit going ahead – </a:t>
            </a:r>
            <a:r>
              <a:rPr lang="en-GB" dirty="0" smtClean="0"/>
              <a:t>December 2023</a:t>
            </a:r>
            <a:endParaRPr lang="en-GB" dirty="0" smtClean="0"/>
          </a:p>
          <a:p>
            <a:r>
              <a:rPr lang="en-GB" dirty="0" smtClean="0"/>
              <a:t>Parents pay (lump sum or flexible instalments) up to Sept </a:t>
            </a:r>
            <a:r>
              <a:rPr lang="en-GB" dirty="0" smtClean="0"/>
              <a:t>2024</a:t>
            </a:r>
            <a:endParaRPr lang="en-GB" dirty="0" smtClean="0"/>
          </a:p>
          <a:p>
            <a:r>
              <a:rPr lang="en-GB" dirty="0" smtClean="0"/>
              <a:t>Meeting in Sept </a:t>
            </a:r>
            <a:r>
              <a:rPr lang="en-GB" dirty="0" smtClean="0"/>
              <a:t>2024 </a:t>
            </a:r>
            <a:r>
              <a:rPr lang="en-GB" dirty="0" smtClean="0"/>
              <a:t>with trip arrangements</a:t>
            </a:r>
          </a:p>
          <a:p>
            <a:r>
              <a:rPr lang="en-GB" dirty="0" smtClean="0"/>
              <a:t>Medical forms collected September </a:t>
            </a:r>
            <a:r>
              <a:rPr lang="en-GB" dirty="0" smtClean="0"/>
              <a:t>2024</a:t>
            </a:r>
            <a:endParaRPr lang="en-GB" dirty="0" smtClean="0"/>
          </a:p>
          <a:p>
            <a:r>
              <a:rPr lang="en-GB" dirty="0" smtClean="0"/>
              <a:t>Dietary/medical requirements discussed September </a:t>
            </a:r>
            <a:r>
              <a:rPr lang="en-GB" dirty="0" smtClean="0"/>
              <a:t>2024</a:t>
            </a:r>
            <a:endParaRPr lang="en-GB" dirty="0" smtClean="0"/>
          </a:p>
          <a:p>
            <a:r>
              <a:rPr lang="en-GB" dirty="0" smtClean="0"/>
              <a:t>Photos shared via </a:t>
            </a:r>
            <a:r>
              <a:rPr lang="en-GB" dirty="0" smtClean="0"/>
              <a:t>Children’s Office365 accounts</a:t>
            </a:r>
            <a:endParaRPr lang="en-GB" dirty="0" smtClean="0"/>
          </a:p>
          <a:p>
            <a:r>
              <a:rPr lang="en-GB" dirty="0" smtClean="0"/>
              <a:t>Emergency phone 24/7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62" y="362017"/>
            <a:ext cx="4132889" cy="2754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62" y="3184641"/>
            <a:ext cx="4196882" cy="281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137</TotalTime>
  <Words>107</Words>
  <Application>Microsoft Office PowerPoint</Application>
  <PresentationFormat>Widescreen</PresentationFormat>
  <Paragraphs>17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Rockwell</vt:lpstr>
      <vt:lpstr>Rockwell Condensed</vt:lpstr>
      <vt:lpstr>Wingdings</vt:lpstr>
      <vt:lpstr>Wood Type</vt:lpstr>
      <vt:lpstr>Y6 Residential experience offer</vt:lpstr>
      <vt:lpstr>Why a Residential? And why then?</vt:lpstr>
      <vt:lpstr>Kingswood Centre - Overstrand</vt:lpstr>
      <vt:lpstr>North Norfolk – CROMER (111 miles)</vt:lpstr>
      <vt:lpstr>PowerPoint Presentation</vt:lpstr>
      <vt:lpstr>activities</vt:lpstr>
      <vt:lpstr>Next steps</vt:lpstr>
    </vt:vector>
  </TitlesOfParts>
  <Company>Barnes Farm Jr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Y6 Residential</dc:title>
  <dc:creator>Head</dc:creator>
  <cp:lastModifiedBy>Head</cp:lastModifiedBy>
  <cp:revision>11</cp:revision>
  <dcterms:created xsi:type="dcterms:W3CDTF">2021-12-10T08:35:05Z</dcterms:created>
  <dcterms:modified xsi:type="dcterms:W3CDTF">2023-11-14T09:36:40Z</dcterms:modified>
</cp:coreProperties>
</file>