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CE400D-367C-4C98-9830-8CDF4DA2DBB8}" v="282" dt="2022-05-21T18:23:24.4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CCF009-601D-46DE-ACDC-37752E539A4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25FE67A-2927-4D07-B90D-2D85E7845BBE}">
      <dgm:prSet/>
      <dgm:spPr/>
      <dgm:t>
        <a:bodyPr/>
        <a:lstStyle/>
        <a:p>
          <a:r>
            <a:rPr lang="en-US"/>
            <a:t>Food still rationed</a:t>
          </a:r>
        </a:p>
      </dgm:t>
    </dgm:pt>
    <dgm:pt modelId="{378A49CA-72A3-499D-AA61-56FBAC1BDA41}" type="parTrans" cxnId="{AB3D3B51-BF19-4B99-BDDD-1BF8965C15C3}">
      <dgm:prSet/>
      <dgm:spPr/>
      <dgm:t>
        <a:bodyPr/>
        <a:lstStyle/>
        <a:p>
          <a:endParaRPr lang="en-US"/>
        </a:p>
      </dgm:t>
    </dgm:pt>
    <dgm:pt modelId="{AF8CDE1A-9896-4FF5-8807-CC2B3D371F93}" type="sibTrans" cxnId="{AB3D3B51-BF19-4B99-BDDD-1BF8965C15C3}">
      <dgm:prSet/>
      <dgm:spPr/>
      <dgm:t>
        <a:bodyPr/>
        <a:lstStyle/>
        <a:p>
          <a:endParaRPr lang="en-US"/>
        </a:p>
      </dgm:t>
    </dgm:pt>
    <dgm:pt modelId="{69FB5DAF-0EDC-48D3-B788-6151C4B0926F}">
      <dgm:prSet/>
      <dgm:spPr/>
      <dgm:t>
        <a:bodyPr/>
        <a:lstStyle/>
        <a:p>
          <a:r>
            <a:rPr lang="en-US"/>
            <a:t>Winston Churchill PM for 2nd time</a:t>
          </a:r>
        </a:p>
      </dgm:t>
    </dgm:pt>
    <dgm:pt modelId="{8036DF7D-957D-4751-BAF3-318E9801BA28}" type="parTrans" cxnId="{3D266DCC-114E-408B-BCE2-29E4B7ADA54E}">
      <dgm:prSet/>
      <dgm:spPr/>
      <dgm:t>
        <a:bodyPr/>
        <a:lstStyle/>
        <a:p>
          <a:endParaRPr lang="en-US"/>
        </a:p>
      </dgm:t>
    </dgm:pt>
    <dgm:pt modelId="{53964C66-F253-4186-BACF-59BF71D3ACC7}" type="sibTrans" cxnId="{3D266DCC-114E-408B-BCE2-29E4B7ADA54E}">
      <dgm:prSet/>
      <dgm:spPr/>
      <dgm:t>
        <a:bodyPr/>
        <a:lstStyle/>
        <a:p>
          <a:endParaRPr lang="en-US"/>
        </a:p>
      </dgm:t>
    </dgm:pt>
    <dgm:pt modelId="{9FC4BC84-1117-4ED9-A3C2-E95A9A8D1B61}">
      <dgm:prSet/>
      <dgm:spPr/>
      <dgm:t>
        <a:bodyPr/>
        <a:lstStyle/>
        <a:p>
          <a:r>
            <a:rPr lang="en-US"/>
            <a:t>Smog in London – kills thousands</a:t>
          </a:r>
        </a:p>
      </dgm:t>
    </dgm:pt>
    <dgm:pt modelId="{758610C6-5F7B-4E75-85A6-8E70CCCF2D93}" type="parTrans" cxnId="{5CA0289C-90C3-462C-B334-D61B01A4C2FB}">
      <dgm:prSet/>
      <dgm:spPr/>
      <dgm:t>
        <a:bodyPr/>
        <a:lstStyle/>
        <a:p>
          <a:endParaRPr lang="en-US"/>
        </a:p>
      </dgm:t>
    </dgm:pt>
    <dgm:pt modelId="{015C40CA-AA46-4A2B-9F1A-8308B235ADB1}" type="sibTrans" cxnId="{5CA0289C-90C3-462C-B334-D61B01A4C2FB}">
      <dgm:prSet/>
      <dgm:spPr/>
      <dgm:t>
        <a:bodyPr/>
        <a:lstStyle/>
        <a:p>
          <a:endParaRPr lang="en-US"/>
        </a:p>
      </dgm:t>
    </dgm:pt>
    <dgm:pt modelId="{F48FD952-5B04-4F2E-92D1-1070A4EA4660}">
      <dgm:prSet/>
      <dgm:spPr/>
      <dgm:t>
        <a:bodyPr/>
        <a:lstStyle/>
        <a:p>
          <a:r>
            <a:rPr lang="en-US"/>
            <a:t>Britain developed a nuclear bomb</a:t>
          </a:r>
        </a:p>
      </dgm:t>
    </dgm:pt>
    <dgm:pt modelId="{A629436F-5F35-4FE2-A4CB-8D8782674A9C}" type="parTrans" cxnId="{AEF0D5CF-BEA5-42FF-A2AC-2E74777A66FC}">
      <dgm:prSet/>
      <dgm:spPr/>
      <dgm:t>
        <a:bodyPr/>
        <a:lstStyle/>
        <a:p>
          <a:endParaRPr lang="en-US"/>
        </a:p>
      </dgm:t>
    </dgm:pt>
    <dgm:pt modelId="{48B6283D-8B2B-4E2F-8448-833B8638FAB9}" type="sibTrans" cxnId="{AEF0D5CF-BEA5-42FF-A2AC-2E74777A66FC}">
      <dgm:prSet/>
      <dgm:spPr/>
      <dgm:t>
        <a:bodyPr/>
        <a:lstStyle/>
        <a:p>
          <a:endParaRPr lang="en-US"/>
        </a:p>
      </dgm:t>
    </dgm:pt>
    <dgm:pt modelId="{E7580571-4019-48BD-994C-93541E69D7C4}">
      <dgm:prSet/>
      <dgm:spPr/>
      <dgm:t>
        <a:bodyPr/>
        <a:lstStyle/>
        <a:p>
          <a:r>
            <a:rPr lang="en-US"/>
            <a:t>Newcastle win the FA cup (first foreign player scores)</a:t>
          </a:r>
        </a:p>
      </dgm:t>
    </dgm:pt>
    <dgm:pt modelId="{3F771D5A-F7FA-498E-9077-45707F0D50B1}" type="parTrans" cxnId="{C57B739E-FA1F-422F-BA3D-344D90DEA55E}">
      <dgm:prSet/>
      <dgm:spPr/>
      <dgm:t>
        <a:bodyPr/>
        <a:lstStyle/>
        <a:p>
          <a:endParaRPr lang="en-US"/>
        </a:p>
      </dgm:t>
    </dgm:pt>
    <dgm:pt modelId="{D46E6F34-B83C-44A1-A729-E0C953C9F3D1}" type="sibTrans" cxnId="{C57B739E-FA1F-422F-BA3D-344D90DEA55E}">
      <dgm:prSet/>
      <dgm:spPr/>
      <dgm:t>
        <a:bodyPr/>
        <a:lstStyle/>
        <a:p>
          <a:endParaRPr lang="en-US"/>
        </a:p>
      </dgm:t>
    </dgm:pt>
    <dgm:pt modelId="{7B6FDBE2-1134-4243-A393-55C177F39981}">
      <dgm:prSet/>
      <dgm:spPr/>
      <dgm:t>
        <a:bodyPr/>
        <a:lstStyle/>
        <a:p>
          <a:r>
            <a:rPr lang="en-US"/>
            <a:t>Agatha Christie play – The Mousetrap begins (still running)</a:t>
          </a:r>
        </a:p>
      </dgm:t>
    </dgm:pt>
    <dgm:pt modelId="{A67C553C-B6BB-4792-843B-070C4C0438FB}" type="parTrans" cxnId="{7024F6BF-E936-4CE0-BB27-CDDA16D50777}">
      <dgm:prSet/>
      <dgm:spPr/>
      <dgm:t>
        <a:bodyPr/>
        <a:lstStyle/>
        <a:p>
          <a:endParaRPr lang="en-US"/>
        </a:p>
      </dgm:t>
    </dgm:pt>
    <dgm:pt modelId="{30B4CFD6-D0BF-434D-BE82-213EE4788149}" type="sibTrans" cxnId="{7024F6BF-E936-4CE0-BB27-CDDA16D50777}">
      <dgm:prSet/>
      <dgm:spPr/>
      <dgm:t>
        <a:bodyPr/>
        <a:lstStyle/>
        <a:p>
          <a:endParaRPr lang="en-US"/>
        </a:p>
      </dgm:t>
    </dgm:pt>
    <dgm:pt modelId="{CEEC168E-B33F-4FF3-8D14-959491100CB6}">
      <dgm:prSet/>
      <dgm:spPr/>
      <dgm:t>
        <a:bodyPr/>
        <a:lstStyle/>
        <a:p>
          <a:r>
            <a:rPr lang="en-US"/>
            <a:t>The first UK Singles Music Chart published</a:t>
          </a:r>
        </a:p>
      </dgm:t>
    </dgm:pt>
    <dgm:pt modelId="{26626579-1B0E-4CC3-B33F-D264EAADCDE6}" type="parTrans" cxnId="{90A8B546-B96F-4D8D-9B45-0BDBEA8BE04F}">
      <dgm:prSet/>
      <dgm:spPr/>
      <dgm:t>
        <a:bodyPr/>
        <a:lstStyle/>
        <a:p>
          <a:endParaRPr lang="en-US"/>
        </a:p>
      </dgm:t>
    </dgm:pt>
    <dgm:pt modelId="{28D818BE-68EE-45A8-8880-1E0D995DC669}" type="sibTrans" cxnId="{90A8B546-B96F-4D8D-9B45-0BDBEA8BE04F}">
      <dgm:prSet/>
      <dgm:spPr/>
      <dgm:t>
        <a:bodyPr/>
        <a:lstStyle/>
        <a:p>
          <a:endParaRPr lang="en-US"/>
        </a:p>
      </dgm:t>
    </dgm:pt>
    <dgm:pt modelId="{8EBFE80D-8525-4EEA-8924-29722454AAEB}">
      <dgm:prSet/>
      <dgm:spPr/>
      <dgm:t>
        <a:bodyPr/>
        <a:lstStyle/>
        <a:p>
          <a:r>
            <a:rPr lang="en-US"/>
            <a:t>The last trams in London stop running</a:t>
          </a:r>
        </a:p>
      </dgm:t>
    </dgm:pt>
    <dgm:pt modelId="{96AFA3A1-37F8-4911-B0D2-5F89F55463C0}" type="parTrans" cxnId="{BF81481E-5511-49FD-8DB2-0BC79B909BDD}">
      <dgm:prSet/>
      <dgm:spPr/>
      <dgm:t>
        <a:bodyPr/>
        <a:lstStyle/>
        <a:p>
          <a:endParaRPr lang="en-US"/>
        </a:p>
      </dgm:t>
    </dgm:pt>
    <dgm:pt modelId="{86A551FB-F1A7-4F58-BCD9-490DFDF0E435}" type="sibTrans" cxnId="{BF81481E-5511-49FD-8DB2-0BC79B909BDD}">
      <dgm:prSet/>
      <dgm:spPr/>
      <dgm:t>
        <a:bodyPr/>
        <a:lstStyle/>
        <a:p>
          <a:endParaRPr lang="en-US"/>
        </a:p>
      </dgm:t>
    </dgm:pt>
    <dgm:pt modelId="{0E53EC6C-D520-4D7D-AE52-30EC280BEE6A}" type="pres">
      <dgm:prSet presAssocID="{07CCF009-601D-46DE-ACDC-37752E539A4B}" presName="linear" presStyleCnt="0">
        <dgm:presLayoutVars>
          <dgm:animLvl val="lvl"/>
          <dgm:resizeHandles val="exact"/>
        </dgm:presLayoutVars>
      </dgm:prSet>
      <dgm:spPr/>
    </dgm:pt>
    <dgm:pt modelId="{9824FC7F-5429-4B3F-9838-62AAAC557E14}" type="pres">
      <dgm:prSet presAssocID="{725FE67A-2927-4D07-B90D-2D85E7845BBE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D833A1B0-852D-4C83-8BBE-766AE0FCD23A}" type="pres">
      <dgm:prSet presAssocID="{AF8CDE1A-9896-4FF5-8807-CC2B3D371F93}" presName="spacer" presStyleCnt="0"/>
      <dgm:spPr/>
    </dgm:pt>
    <dgm:pt modelId="{C201F144-D57D-4817-A1E3-9EA90E9E25F5}" type="pres">
      <dgm:prSet presAssocID="{69FB5DAF-0EDC-48D3-B788-6151C4B0926F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E5A7CAE8-6E90-4B72-A0F8-A7A61796509B}" type="pres">
      <dgm:prSet presAssocID="{53964C66-F253-4186-BACF-59BF71D3ACC7}" presName="spacer" presStyleCnt="0"/>
      <dgm:spPr/>
    </dgm:pt>
    <dgm:pt modelId="{9F903102-1555-463D-A617-165477136EE5}" type="pres">
      <dgm:prSet presAssocID="{9FC4BC84-1117-4ED9-A3C2-E95A9A8D1B61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49280A9E-495E-4A84-9AF8-0BB21E709E79}" type="pres">
      <dgm:prSet presAssocID="{015C40CA-AA46-4A2B-9F1A-8308B235ADB1}" presName="spacer" presStyleCnt="0"/>
      <dgm:spPr/>
    </dgm:pt>
    <dgm:pt modelId="{6BCD721D-2694-4328-ACCF-460DE34C90B3}" type="pres">
      <dgm:prSet presAssocID="{F48FD952-5B04-4F2E-92D1-1070A4EA4660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68C713A2-9C21-463E-A6D8-51705D085EBA}" type="pres">
      <dgm:prSet presAssocID="{48B6283D-8B2B-4E2F-8448-833B8638FAB9}" presName="spacer" presStyleCnt="0"/>
      <dgm:spPr/>
    </dgm:pt>
    <dgm:pt modelId="{14C77438-B244-4E6F-94F1-2717177E40D0}" type="pres">
      <dgm:prSet presAssocID="{E7580571-4019-48BD-994C-93541E69D7C4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3E000F53-95BB-492D-9A4A-379CAE43D20F}" type="pres">
      <dgm:prSet presAssocID="{D46E6F34-B83C-44A1-A729-E0C953C9F3D1}" presName="spacer" presStyleCnt="0"/>
      <dgm:spPr/>
    </dgm:pt>
    <dgm:pt modelId="{95D42E0A-D0A7-4E31-9C81-DFF150AB63A5}" type="pres">
      <dgm:prSet presAssocID="{7B6FDBE2-1134-4243-A393-55C177F39981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5D501D91-56CF-4EDD-888E-F7BF05F02E22}" type="pres">
      <dgm:prSet presAssocID="{30B4CFD6-D0BF-434D-BE82-213EE4788149}" presName="spacer" presStyleCnt="0"/>
      <dgm:spPr/>
    </dgm:pt>
    <dgm:pt modelId="{50E17C11-FB89-4648-90C9-55B74C053FFC}" type="pres">
      <dgm:prSet presAssocID="{CEEC168E-B33F-4FF3-8D14-959491100CB6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E98EF0E9-9D64-4EF3-890A-265E7D590093}" type="pres">
      <dgm:prSet presAssocID="{28D818BE-68EE-45A8-8880-1E0D995DC669}" presName="spacer" presStyleCnt="0"/>
      <dgm:spPr/>
    </dgm:pt>
    <dgm:pt modelId="{FDFBD5B6-FB23-408D-AE35-EB9221E0CB0B}" type="pres">
      <dgm:prSet presAssocID="{8EBFE80D-8525-4EEA-8924-29722454AAEB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F1169E14-5C47-4699-B5BA-7CF576D8BE11}" type="presOf" srcId="{8EBFE80D-8525-4EEA-8924-29722454AAEB}" destId="{FDFBD5B6-FB23-408D-AE35-EB9221E0CB0B}" srcOrd="0" destOrd="0" presId="urn:microsoft.com/office/officeart/2005/8/layout/vList2"/>
    <dgm:cxn modelId="{BF81481E-5511-49FD-8DB2-0BC79B909BDD}" srcId="{07CCF009-601D-46DE-ACDC-37752E539A4B}" destId="{8EBFE80D-8525-4EEA-8924-29722454AAEB}" srcOrd="7" destOrd="0" parTransId="{96AFA3A1-37F8-4911-B0D2-5F89F55463C0}" sibTransId="{86A551FB-F1A7-4F58-BCD9-490DFDF0E435}"/>
    <dgm:cxn modelId="{13B7A222-0DD4-4242-89B6-1F61695ABE2D}" type="presOf" srcId="{CEEC168E-B33F-4FF3-8D14-959491100CB6}" destId="{50E17C11-FB89-4648-90C9-55B74C053FFC}" srcOrd="0" destOrd="0" presId="urn:microsoft.com/office/officeart/2005/8/layout/vList2"/>
    <dgm:cxn modelId="{42694527-3F7F-426A-8935-68BA356F6FA1}" type="presOf" srcId="{725FE67A-2927-4D07-B90D-2D85E7845BBE}" destId="{9824FC7F-5429-4B3F-9838-62AAAC557E14}" srcOrd="0" destOrd="0" presId="urn:microsoft.com/office/officeart/2005/8/layout/vList2"/>
    <dgm:cxn modelId="{25AE3B66-D79A-499E-AEA9-5BC7329E858C}" type="presOf" srcId="{69FB5DAF-0EDC-48D3-B788-6151C4B0926F}" destId="{C201F144-D57D-4817-A1E3-9EA90E9E25F5}" srcOrd="0" destOrd="0" presId="urn:microsoft.com/office/officeart/2005/8/layout/vList2"/>
    <dgm:cxn modelId="{90A8B546-B96F-4D8D-9B45-0BDBEA8BE04F}" srcId="{07CCF009-601D-46DE-ACDC-37752E539A4B}" destId="{CEEC168E-B33F-4FF3-8D14-959491100CB6}" srcOrd="6" destOrd="0" parTransId="{26626579-1B0E-4CC3-B33F-D264EAADCDE6}" sibTransId="{28D818BE-68EE-45A8-8880-1E0D995DC669}"/>
    <dgm:cxn modelId="{AB3D3B51-BF19-4B99-BDDD-1BF8965C15C3}" srcId="{07CCF009-601D-46DE-ACDC-37752E539A4B}" destId="{725FE67A-2927-4D07-B90D-2D85E7845BBE}" srcOrd="0" destOrd="0" parTransId="{378A49CA-72A3-499D-AA61-56FBAC1BDA41}" sibTransId="{AF8CDE1A-9896-4FF5-8807-CC2B3D371F93}"/>
    <dgm:cxn modelId="{8A5E5A76-3977-4573-A534-3215276BCD1C}" type="presOf" srcId="{E7580571-4019-48BD-994C-93541E69D7C4}" destId="{14C77438-B244-4E6F-94F1-2717177E40D0}" srcOrd="0" destOrd="0" presId="urn:microsoft.com/office/officeart/2005/8/layout/vList2"/>
    <dgm:cxn modelId="{303C6889-59B4-4C83-A5EC-837845F54682}" type="presOf" srcId="{9FC4BC84-1117-4ED9-A3C2-E95A9A8D1B61}" destId="{9F903102-1555-463D-A617-165477136EE5}" srcOrd="0" destOrd="0" presId="urn:microsoft.com/office/officeart/2005/8/layout/vList2"/>
    <dgm:cxn modelId="{5CA0289C-90C3-462C-B334-D61B01A4C2FB}" srcId="{07CCF009-601D-46DE-ACDC-37752E539A4B}" destId="{9FC4BC84-1117-4ED9-A3C2-E95A9A8D1B61}" srcOrd="2" destOrd="0" parTransId="{758610C6-5F7B-4E75-85A6-8E70CCCF2D93}" sibTransId="{015C40CA-AA46-4A2B-9F1A-8308B235ADB1}"/>
    <dgm:cxn modelId="{C57B739E-FA1F-422F-BA3D-344D90DEA55E}" srcId="{07CCF009-601D-46DE-ACDC-37752E539A4B}" destId="{E7580571-4019-48BD-994C-93541E69D7C4}" srcOrd="4" destOrd="0" parTransId="{3F771D5A-F7FA-498E-9077-45707F0D50B1}" sibTransId="{D46E6F34-B83C-44A1-A729-E0C953C9F3D1}"/>
    <dgm:cxn modelId="{73B7F1A4-B4A3-4BA4-A5AD-A4A3A4ED291A}" type="presOf" srcId="{F48FD952-5B04-4F2E-92D1-1070A4EA4660}" destId="{6BCD721D-2694-4328-ACCF-460DE34C90B3}" srcOrd="0" destOrd="0" presId="urn:microsoft.com/office/officeart/2005/8/layout/vList2"/>
    <dgm:cxn modelId="{5C7FC3B3-1510-40CD-8917-C371BA7A8298}" type="presOf" srcId="{07CCF009-601D-46DE-ACDC-37752E539A4B}" destId="{0E53EC6C-D520-4D7D-AE52-30EC280BEE6A}" srcOrd="0" destOrd="0" presId="urn:microsoft.com/office/officeart/2005/8/layout/vList2"/>
    <dgm:cxn modelId="{7024F6BF-E936-4CE0-BB27-CDDA16D50777}" srcId="{07CCF009-601D-46DE-ACDC-37752E539A4B}" destId="{7B6FDBE2-1134-4243-A393-55C177F39981}" srcOrd="5" destOrd="0" parTransId="{A67C553C-B6BB-4792-843B-070C4C0438FB}" sibTransId="{30B4CFD6-D0BF-434D-BE82-213EE4788149}"/>
    <dgm:cxn modelId="{3D266DCC-114E-408B-BCE2-29E4B7ADA54E}" srcId="{07CCF009-601D-46DE-ACDC-37752E539A4B}" destId="{69FB5DAF-0EDC-48D3-B788-6151C4B0926F}" srcOrd="1" destOrd="0" parTransId="{8036DF7D-957D-4751-BAF3-318E9801BA28}" sibTransId="{53964C66-F253-4186-BACF-59BF71D3ACC7}"/>
    <dgm:cxn modelId="{AEF0D5CF-BEA5-42FF-A2AC-2E74777A66FC}" srcId="{07CCF009-601D-46DE-ACDC-37752E539A4B}" destId="{F48FD952-5B04-4F2E-92D1-1070A4EA4660}" srcOrd="3" destOrd="0" parTransId="{A629436F-5F35-4FE2-A4CB-8D8782674A9C}" sibTransId="{48B6283D-8B2B-4E2F-8448-833B8638FAB9}"/>
    <dgm:cxn modelId="{BB4B7CD1-5F22-4741-8BEF-B590D54F8AB1}" type="presOf" srcId="{7B6FDBE2-1134-4243-A393-55C177F39981}" destId="{95D42E0A-D0A7-4E31-9C81-DFF150AB63A5}" srcOrd="0" destOrd="0" presId="urn:microsoft.com/office/officeart/2005/8/layout/vList2"/>
    <dgm:cxn modelId="{52228E0A-F39D-4660-9D97-273C1B78E68F}" type="presParOf" srcId="{0E53EC6C-D520-4D7D-AE52-30EC280BEE6A}" destId="{9824FC7F-5429-4B3F-9838-62AAAC557E14}" srcOrd="0" destOrd="0" presId="urn:microsoft.com/office/officeart/2005/8/layout/vList2"/>
    <dgm:cxn modelId="{BD090157-5F0F-4840-AB86-75EA455F57E9}" type="presParOf" srcId="{0E53EC6C-D520-4D7D-AE52-30EC280BEE6A}" destId="{D833A1B0-852D-4C83-8BBE-766AE0FCD23A}" srcOrd="1" destOrd="0" presId="urn:microsoft.com/office/officeart/2005/8/layout/vList2"/>
    <dgm:cxn modelId="{1C8B5A07-B2EC-4895-82D1-7C71DFF79687}" type="presParOf" srcId="{0E53EC6C-D520-4D7D-AE52-30EC280BEE6A}" destId="{C201F144-D57D-4817-A1E3-9EA90E9E25F5}" srcOrd="2" destOrd="0" presId="urn:microsoft.com/office/officeart/2005/8/layout/vList2"/>
    <dgm:cxn modelId="{AA3602F7-F3F1-472B-9797-C920D8E31726}" type="presParOf" srcId="{0E53EC6C-D520-4D7D-AE52-30EC280BEE6A}" destId="{E5A7CAE8-6E90-4B72-A0F8-A7A61796509B}" srcOrd="3" destOrd="0" presId="urn:microsoft.com/office/officeart/2005/8/layout/vList2"/>
    <dgm:cxn modelId="{36453AC5-5BFB-4CEF-8D3F-D6E76C832446}" type="presParOf" srcId="{0E53EC6C-D520-4D7D-AE52-30EC280BEE6A}" destId="{9F903102-1555-463D-A617-165477136EE5}" srcOrd="4" destOrd="0" presId="urn:microsoft.com/office/officeart/2005/8/layout/vList2"/>
    <dgm:cxn modelId="{C1E3F0F3-4A0B-454A-894B-6E5C6C9762F9}" type="presParOf" srcId="{0E53EC6C-D520-4D7D-AE52-30EC280BEE6A}" destId="{49280A9E-495E-4A84-9AF8-0BB21E709E79}" srcOrd="5" destOrd="0" presId="urn:microsoft.com/office/officeart/2005/8/layout/vList2"/>
    <dgm:cxn modelId="{FBEBAC6D-4761-4B45-A824-3931736F3F66}" type="presParOf" srcId="{0E53EC6C-D520-4D7D-AE52-30EC280BEE6A}" destId="{6BCD721D-2694-4328-ACCF-460DE34C90B3}" srcOrd="6" destOrd="0" presId="urn:microsoft.com/office/officeart/2005/8/layout/vList2"/>
    <dgm:cxn modelId="{70F21EE1-F3F2-440A-99FF-5395D1AF926B}" type="presParOf" srcId="{0E53EC6C-D520-4D7D-AE52-30EC280BEE6A}" destId="{68C713A2-9C21-463E-A6D8-51705D085EBA}" srcOrd="7" destOrd="0" presId="urn:microsoft.com/office/officeart/2005/8/layout/vList2"/>
    <dgm:cxn modelId="{4972C794-41D3-447E-9A20-718D474370A9}" type="presParOf" srcId="{0E53EC6C-D520-4D7D-AE52-30EC280BEE6A}" destId="{14C77438-B244-4E6F-94F1-2717177E40D0}" srcOrd="8" destOrd="0" presId="urn:microsoft.com/office/officeart/2005/8/layout/vList2"/>
    <dgm:cxn modelId="{166012D0-D63B-4480-B950-B0050444957F}" type="presParOf" srcId="{0E53EC6C-D520-4D7D-AE52-30EC280BEE6A}" destId="{3E000F53-95BB-492D-9A4A-379CAE43D20F}" srcOrd="9" destOrd="0" presId="urn:microsoft.com/office/officeart/2005/8/layout/vList2"/>
    <dgm:cxn modelId="{5569E3F1-304F-484B-83CC-61B8F4FB5AF4}" type="presParOf" srcId="{0E53EC6C-D520-4D7D-AE52-30EC280BEE6A}" destId="{95D42E0A-D0A7-4E31-9C81-DFF150AB63A5}" srcOrd="10" destOrd="0" presId="urn:microsoft.com/office/officeart/2005/8/layout/vList2"/>
    <dgm:cxn modelId="{6A1545AE-E446-4BA6-8DA9-DA207613F746}" type="presParOf" srcId="{0E53EC6C-D520-4D7D-AE52-30EC280BEE6A}" destId="{5D501D91-56CF-4EDD-888E-F7BF05F02E22}" srcOrd="11" destOrd="0" presId="urn:microsoft.com/office/officeart/2005/8/layout/vList2"/>
    <dgm:cxn modelId="{A7283E63-054D-4344-868B-FF5076DA037E}" type="presParOf" srcId="{0E53EC6C-D520-4D7D-AE52-30EC280BEE6A}" destId="{50E17C11-FB89-4648-90C9-55B74C053FFC}" srcOrd="12" destOrd="0" presId="urn:microsoft.com/office/officeart/2005/8/layout/vList2"/>
    <dgm:cxn modelId="{1DA0F7DF-7EBF-438F-91DA-A095B4247A9E}" type="presParOf" srcId="{0E53EC6C-D520-4D7D-AE52-30EC280BEE6A}" destId="{E98EF0E9-9D64-4EF3-890A-265E7D590093}" srcOrd="13" destOrd="0" presId="urn:microsoft.com/office/officeart/2005/8/layout/vList2"/>
    <dgm:cxn modelId="{A535D775-259D-4723-B484-E25726F8D026}" type="presParOf" srcId="{0E53EC6C-D520-4D7D-AE52-30EC280BEE6A}" destId="{FDFBD5B6-FB23-408D-AE35-EB9221E0CB0B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24FC7F-5429-4B3F-9838-62AAAC557E14}">
      <dsp:nvSpPr>
        <dsp:cNvPr id="0" name=""/>
        <dsp:cNvSpPr/>
      </dsp:nvSpPr>
      <dsp:spPr>
        <a:xfrm>
          <a:off x="0" y="631943"/>
          <a:ext cx="6263640" cy="4797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Food still rationed</a:t>
          </a:r>
        </a:p>
      </dsp:txBody>
      <dsp:txXfrm>
        <a:off x="23417" y="655360"/>
        <a:ext cx="6216806" cy="432866"/>
      </dsp:txXfrm>
    </dsp:sp>
    <dsp:sp modelId="{C201F144-D57D-4817-A1E3-9EA90E9E25F5}">
      <dsp:nvSpPr>
        <dsp:cNvPr id="0" name=""/>
        <dsp:cNvSpPr/>
      </dsp:nvSpPr>
      <dsp:spPr>
        <a:xfrm>
          <a:off x="0" y="1169243"/>
          <a:ext cx="6263640" cy="479700"/>
        </a:xfrm>
        <a:prstGeom prst="roundRect">
          <a:avLst/>
        </a:prstGeom>
        <a:solidFill>
          <a:schemeClr val="accent5">
            <a:hueOff val="-965506"/>
            <a:satOff val="-2488"/>
            <a:lumOff val="-16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Winston Churchill PM for 2nd time</a:t>
          </a:r>
        </a:p>
      </dsp:txBody>
      <dsp:txXfrm>
        <a:off x="23417" y="1192660"/>
        <a:ext cx="6216806" cy="432866"/>
      </dsp:txXfrm>
    </dsp:sp>
    <dsp:sp modelId="{9F903102-1555-463D-A617-165477136EE5}">
      <dsp:nvSpPr>
        <dsp:cNvPr id="0" name=""/>
        <dsp:cNvSpPr/>
      </dsp:nvSpPr>
      <dsp:spPr>
        <a:xfrm>
          <a:off x="0" y="1706544"/>
          <a:ext cx="6263640" cy="479700"/>
        </a:xfrm>
        <a:prstGeom prst="roundRect">
          <a:avLst/>
        </a:prstGeom>
        <a:solidFill>
          <a:schemeClr val="accent5">
            <a:hueOff val="-1931012"/>
            <a:satOff val="-4977"/>
            <a:lumOff val="-33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Smog in London – kills thousands</a:t>
          </a:r>
        </a:p>
      </dsp:txBody>
      <dsp:txXfrm>
        <a:off x="23417" y="1729961"/>
        <a:ext cx="6216806" cy="432866"/>
      </dsp:txXfrm>
    </dsp:sp>
    <dsp:sp modelId="{6BCD721D-2694-4328-ACCF-460DE34C90B3}">
      <dsp:nvSpPr>
        <dsp:cNvPr id="0" name=""/>
        <dsp:cNvSpPr/>
      </dsp:nvSpPr>
      <dsp:spPr>
        <a:xfrm>
          <a:off x="0" y="2243844"/>
          <a:ext cx="6263640" cy="479700"/>
        </a:xfrm>
        <a:prstGeom prst="roundRect">
          <a:avLst/>
        </a:prstGeom>
        <a:solidFill>
          <a:schemeClr val="accent5">
            <a:hueOff val="-2896518"/>
            <a:satOff val="-7465"/>
            <a:lumOff val="-50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Britain developed a nuclear bomb</a:t>
          </a:r>
        </a:p>
      </dsp:txBody>
      <dsp:txXfrm>
        <a:off x="23417" y="2267261"/>
        <a:ext cx="6216806" cy="432866"/>
      </dsp:txXfrm>
    </dsp:sp>
    <dsp:sp modelId="{14C77438-B244-4E6F-94F1-2717177E40D0}">
      <dsp:nvSpPr>
        <dsp:cNvPr id="0" name=""/>
        <dsp:cNvSpPr/>
      </dsp:nvSpPr>
      <dsp:spPr>
        <a:xfrm>
          <a:off x="0" y="2781144"/>
          <a:ext cx="6263640" cy="479700"/>
        </a:xfrm>
        <a:prstGeom prst="roundRect">
          <a:avLst/>
        </a:prstGeom>
        <a:solidFill>
          <a:schemeClr val="accent5">
            <a:hueOff val="-3862025"/>
            <a:satOff val="-9954"/>
            <a:lumOff val="-6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Newcastle win the FA cup (first foreign player scores)</a:t>
          </a:r>
        </a:p>
      </dsp:txBody>
      <dsp:txXfrm>
        <a:off x="23417" y="2804561"/>
        <a:ext cx="6216806" cy="432866"/>
      </dsp:txXfrm>
    </dsp:sp>
    <dsp:sp modelId="{95D42E0A-D0A7-4E31-9C81-DFF150AB63A5}">
      <dsp:nvSpPr>
        <dsp:cNvPr id="0" name=""/>
        <dsp:cNvSpPr/>
      </dsp:nvSpPr>
      <dsp:spPr>
        <a:xfrm>
          <a:off x="0" y="3318444"/>
          <a:ext cx="6263640" cy="479700"/>
        </a:xfrm>
        <a:prstGeom prst="roundRect">
          <a:avLst/>
        </a:prstGeom>
        <a:solidFill>
          <a:schemeClr val="accent5">
            <a:hueOff val="-4827531"/>
            <a:satOff val="-12442"/>
            <a:lumOff val="-84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Agatha Christie play – The Mousetrap begins (still running)</a:t>
          </a:r>
        </a:p>
      </dsp:txBody>
      <dsp:txXfrm>
        <a:off x="23417" y="3341861"/>
        <a:ext cx="6216806" cy="432866"/>
      </dsp:txXfrm>
    </dsp:sp>
    <dsp:sp modelId="{50E17C11-FB89-4648-90C9-55B74C053FFC}">
      <dsp:nvSpPr>
        <dsp:cNvPr id="0" name=""/>
        <dsp:cNvSpPr/>
      </dsp:nvSpPr>
      <dsp:spPr>
        <a:xfrm>
          <a:off x="0" y="3855744"/>
          <a:ext cx="6263640" cy="479700"/>
        </a:xfrm>
        <a:prstGeom prst="roundRect">
          <a:avLst/>
        </a:prstGeom>
        <a:solidFill>
          <a:schemeClr val="accent5">
            <a:hueOff val="-5793037"/>
            <a:satOff val="-14931"/>
            <a:lumOff val="-100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The first UK Singles Music Chart published</a:t>
          </a:r>
        </a:p>
      </dsp:txBody>
      <dsp:txXfrm>
        <a:off x="23417" y="3879161"/>
        <a:ext cx="6216806" cy="432866"/>
      </dsp:txXfrm>
    </dsp:sp>
    <dsp:sp modelId="{FDFBD5B6-FB23-408D-AE35-EB9221E0CB0B}">
      <dsp:nvSpPr>
        <dsp:cNvPr id="0" name=""/>
        <dsp:cNvSpPr/>
      </dsp:nvSpPr>
      <dsp:spPr>
        <a:xfrm>
          <a:off x="0" y="4393044"/>
          <a:ext cx="6263640" cy="4797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The last trams in London stop running</a:t>
          </a:r>
        </a:p>
      </dsp:txBody>
      <dsp:txXfrm>
        <a:off x="23417" y="4416461"/>
        <a:ext cx="6216806" cy="432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M9mHL8CLOC0?start=46&amp;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qVwc6nrHjI?start=370&amp;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8A4E0C-8BCC-D8C2-37BD-3A467CAC9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000">
                <a:ea typeface="Calibri Light"/>
                <a:cs typeface="Calibri Light"/>
              </a:rPr>
              <a:t>Platinum Jubilee 1952 - 2022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BE83C20-C25B-AD58-EC2E-09B76A42C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>
                <a:ea typeface="Calibri"/>
                <a:cs typeface="Calibri"/>
              </a:rPr>
              <a:t>Assembly Thursday 26th May</a:t>
            </a:r>
            <a:endParaRPr lang="en-US" sz="2200" dirty="0"/>
          </a:p>
        </p:txBody>
      </p:sp>
      <p:pic>
        <p:nvPicPr>
          <p:cNvPr id="4" name="Picture 4" descr="Shape&#10;&#10;Description automatically generated">
            <a:extLst>
              <a:ext uri="{FF2B5EF4-FFF2-40B4-BE49-F238E27FC236}">
                <a16:creationId xmlns:a16="http://schemas.microsoft.com/office/drawing/2014/main" id="{C403511C-CF04-6AEA-C313-0445AC790B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56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49713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882" y="639193"/>
            <a:ext cx="3571810" cy="3573516"/>
          </a:xfrm>
        </p:spPr>
        <p:txBody>
          <a:bodyPr>
            <a:normAutofit/>
          </a:bodyPr>
          <a:lstStyle/>
          <a:p>
            <a:pPr algn="l"/>
            <a:r>
              <a:rPr lang="en-US" sz="4100" dirty="0">
                <a:ea typeface="Calibri Light"/>
                <a:cs typeface="Calibri Light"/>
              </a:rPr>
              <a:t>1952 King George VI dies</a:t>
            </a:r>
            <a:br>
              <a:rPr lang="en-US" sz="4100" dirty="0">
                <a:ea typeface="Calibri Light"/>
                <a:cs typeface="Calibri Light"/>
              </a:rPr>
            </a:br>
            <a:r>
              <a:rPr lang="en-US" sz="4100" dirty="0">
                <a:ea typeface="Calibri Light"/>
                <a:cs typeface="Calibri Light"/>
              </a:rPr>
              <a:t>Elizabeth declared Queen (aged 26)</a:t>
            </a:r>
            <a:endParaRPr lang="en-US" sz="4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882" y="4631161"/>
            <a:ext cx="3571810" cy="1559327"/>
          </a:xfrm>
        </p:spPr>
        <p:txBody>
          <a:bodyPr>
            <a:normAutofit/>
          </a:bodyPr>
          <a:lstStyle/>
          <a:p>
            <a:pPr algn="l"/>
            <a:endParaRPr lang="en-US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nline Media 3" title="Queen Elizabeth II: Long Live The Queen (1952) | British Pathé">
            <a:hlinkClick r:id="" action="ppaction://media"/>
            <a:extLst>
              <a:ext uri="{FF2B5EF4-FFF2-40B4-BE49-F238E27FC236}">
                <a16:creationId xmlns:a16="http://schemas.microsoft.com/office/drawing/2014/main" id="{CA47F8D5-1057-E507-3AC9-D740787C5EA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54296" y="709803"/>
            <a:ext cx="7214616" cy="541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168DBD-3A28-578C-249D-349EDDC5C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Britain in 1952</a:t>
            </a:r>
          </a:p>
        </p:txBody>
      </p:sp>
      <p:pic>
        <p:nvPicPr>
          <p:cNvPr id="4" name="Online Media 3" title="Britain in The 50s">
            <a:hlinkClick r:id="" action="ppaction://media"/>
            <a:extLst>
              <a:ext uri="{FF2B5EF4-FFF2-40B4-BE49-F238E27FC236}">
                <a16:creationId xmlns:a16="http://schemas.microsoft.com/office/drawing/2014/main" id="{79CA447C-9FAF-7028-22FB-60E2EA8C1E3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07933" y="674162"/>
            <a:ext cx="7347537" cy="551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0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25B48B-E417-198D-D812-A0FC2D0E5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bg1"/>
                </a:solidFill>
                <a:ea typeface="Calibri Light"/>
                <a:cs typeface="Calibri Light"/>
              </a:rPr>
              <a:t>Key facts from 1952</a:t>
            </a:r>
            <a:endParaRPr lang="en-US" sz="60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A0CC34A-C7FA-575C-E960-7D304EFBA5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6844634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Picture 15" descr="A picture containing text, building, outdoor, sky&#10;&#10;Description automatically generated">
            <a:extLst>
              <a:ext uri="{FF2B5EF4-FFF2-40B4-BE49-F238E27FC236}">
                <a16:creationId xmlns:a16="http://schemas.microsoft.com/office/drawing/2014/main" id="{90A97FA9-206E-86E7-EBF7-5358D1424E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415" y="281780"/>
            <a:ext cx="2743200" cy="188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71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495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outdoor, ground, stone, building&#10;&#10;Description automatically generated">
            <a:extLst>
              <a:ext uri="{FF2B5EF4-FFF2-40B4-BE49-F238E27FC236}">
                <a16:creationId xmlns:a16="http://schemas.microsoft.com/office/drawing/2014/main" id="{CE4C986B-5571-7874-29A7-18A05C1EC5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54788" y="639763"/>
            <a:ext cx="4541838" cy="2997200"/>
          </a:xfrm>
        </p:spPr>
      </p:pic>
      <p:pic>
        <p:nvPicPr>
          <p:cNvPr id="5" name="Picture 5" descr="A picture containing text, outdoor, house&#10;&#10;Description automatically generated">
            <a:extLst>
              <a:ext uri="{FF2B5EF4-FFF2-40B4-BE49-F238E27FC236}">
                <a16:creationId xmlns:a16="http://schemas.microsoft.com/office/drawing/2014/main" id="{EA903763-BAAD-FCD1-B25B-3DAFC958A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788" y="3705225"/>
            <a:ext cx="4541838" cy="2513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D219B4-399B-9BA8-9459-BD501091B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29" y="640080"/>
            <a:ext cx="4225290" cy="557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Similarities</a:t>
            </a:r>
          </a:p>
        </p:txBody>
      </p:sp>
    </p:spTree>
    <p:extLst>
      <p:ext uri="{BB962C8B-B14F-4D97-AF65-F5344CB8AC3E}">
        <p14:creationId xmlns:p14="http://schemas.microsoft.com/office/powerpoint/2010/main" val="1683956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CEF6C2F-9906-4F89-9B4F-598E9F344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428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12CD6-A76F-439F-9C98-C0211D8FD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6"/>
            <a:ext cx="12192000" cy="26151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outdoor, sky, white, city&#10;&#10;Description automatically generated">
            <a:extLst>
              <a:ext uri="{FF2B5EF4-FFF2-40B4-BE49-F238E27FC236}">
                <a16:creationId xmlns:a16="http://schemas.microsoft.com/office/drawing/2014/main" id="{979778F1-5BD6-14E6-0C7E-53293090AA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9288" y="646113"/>
            <a:ext cx="4941888" cy="3270250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D5EA97AF-D4C1-647D-C79D-85D83F1B6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788" y="646113"/>
            <a:ext cx="5884863" cy="32702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5634B1-3D76-A041-0686-9D0375577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36802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Differences – London skyline</a:t>
            </a:r>
          </a:p>
        </p:txBody>
      </p:sp>
    </p:spTree>
    <p:extLst>
      <p:ext uri="{BB962C8B-B14F-4D97-AF65-F5344CB8AC3E}">
        <p14:creationId xmlns:p14="http://schemas.microsoft.com/office/powerpoint/2010/main" val="3373259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EBB793-1784-8E00-E3FA-4970DF7DF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ea typeface="Calibri Light"/>
                <a:cs typeface="Calibri Light"/>
              </a:rPr>
              <a:t>Chelmer Village</a:t>
            </a:r>
            <a:endParaRPr lang="en-US" sz="5400" dirty="0">
              <a:solidFill>
                <a:srgbClr val="FFFFF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Map&#10;&#10;Description automatically generated">
            <a:extLst>
              <a:ext uri="{FF2B5EF4-FFF2-40B4-BE49-F238E27FC236}">
                <a16:creationId xmlns:a16="http://schemas.microsoft.com/office/drawing/2014/main" id="{2A019895-FC61-7ACA-97E2-1668C2CCC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567" y="2488786"/>
            <a:ext cx="5455917" cy="387370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Map&#10;&#10;Description automatically generated">
            <a:extLst>
              <a:ext uri="{FF2B5EF4-FFF2-40B4-BE49-F238E27FC236}">
                <a16:creationId xmlns:a16="http://schemas.microsoft.com/office/drawing/2014/main" id="{BB497A0B-3146-6ED4-4F82-9D4B58E25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073" y="2488786"/>
            <a:ext cx="5455917" cy="387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07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80BFDC-F840-8CE9-4600-BC4FC6D64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400" dirty="0">
                <a:ea typeface="Calibri Light"/>
                <a:cs typeface="Calibri Light"/>
              </a:rPr>
              <a:t>Chelmer Village</a:t>
            </a:r>
            <a:endParaRPr lang="en-US" sz="5400" dirty="0"/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0968A7B-694A-3E4E-8A2B-07105F905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US" sz="2200" dirty="0">
                <a:ea typeface="Calibri"/>
                <a:cs typeface="Calibri"/>
              </a:rPr>
              <a:t>Barnes Farm existed but not as a school!</a:t>
            </a:r>
          </a:p>
          <a:p>
            <a:r>
              <a:rPr lang="en-US" sz="2200" dirty="0">
                <a:ea typeface="Calibri"/>
                <a:cs typeface="Calibri"/>
              </a:rPr>
              <a:t>Was built in the late 1970s</a:t>
            </a:r>
          </a:p>
        </p:txBody>
      </p:sp>
      <p:pic>
        <p:nvPicPr>
          <p:cNvPr id="7" name="Picture 7" descr="Map&#10;&#10;Description automatically generated">
            <a:extLst>
              <a:ext uri="{FF2B5EF4-FFF2-40B4-BE49-F238E27FC236}">
                <a16:creationId xmlns:a16="http://schemas.microsoft.com/office/drawing/2014/main" id="{629C1BE7-CBBC-84E6-6EBE-9402190DD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655727"/>
            <a:ext cx="5458968" cy="554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91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16D0AA-C80E-9838-1658-42890A40B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ea typeface="Calibri Light"/>
                <a:cs typeface="Calibri Light"/>
              </a:rPr>
              <a:t>Next 70 years? 2092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6CF1F-AAC3-6AB0-4F59-6D20CECE7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What will life be like?</a:t>
            </a:r>
          </a:p>
          <a:p>
            <a:r>
              <a:rPr lang="en-US" dirty="0">
                <a:ea typeface="Calibri"/>
                <a:cs typeface="Calibri"/>
              </a:rPr>
              <a:t>Who or what will make a difference?</a:t>
            </a:r>
          </a:p>
        </p:txBody>
      </p:sp>
      <p:pic>
        <p:nvPicPr>
          <p:cNvPr id="4" name="Picture 4" descr="Shape&#10;&#10;Description automatically generated">
            <a:extLst>
              <a:ext uri="{FF2B5EF4-FFF2-40B4-BE49-F238E27FC236}">
                <a16:creationId xmlns:a16="http://schemas.microsoft.com/office/drawing/2014/main" id="{ED221B92-4AE1-1730-8F94-9592D23BE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6370" y="3722156"/>
            <a:ext cx="2743200" cy="266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248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Platinum Jubilee 1952 - 2022</vt:lpstr>
      <vt:lpstr>1952 King George VI dies Elizabeth declared Queen (aged 26)</vt:lpstr>
      <vt:lpstr>Britain in 1952</vt:lpstr>
      <vt:lpstr>Key facts from 1952</vt:lpstr>
      <vt:lpstr>Similarities</vt:lpstr>
      <vt:lpstr>Differences – London skyline</vt:lpstr>
      <vt:lpstr>Chelmer Village</vt:lpstr>
      <vt:lpstr>Chelmer Village</vt:lpstr>
      <vt:lpstr>Next 70 years? 2092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108</cp:revision>
  <dcterms:created xsi:type="dcterms:W3CDTF">2022-05-21T17:45:37Z</dcterms:created>
  <dcterms:modified xsi:type="dcterms:W3CDTF">2022-05-26T13:22:20Z</dcterms:modified>
</cp:coreProperties>
</file>