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39" autoAdjust="0"/>
  </p:normalViewPr>
  <p:slideViewPr>
    <p:cSldViewPr>
      <p:cViewPr>
        <p:scale>
          <a:sx n="40" d="100"/>
          <a:sy n="40" d="100"/>
        </p:scale>
        <p:origin x="-3684" y="-17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884ABF-385D-4412-82C2-4B9AA5FBD781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B13336-2BAD-4AE6-8298-8C60306A775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Year 6\West Horndon Primary Radio visit\20160226_105405520_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08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120680" cy="963488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School radio station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712" y="5408276"/>
            <a:ext cx="8712968" cy="119675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We went to visit West </a:t>
            </a:r>
            <a:r>
              <a:rPr lang="en-GB" sz="4000" dirty="0" err="1" smtClean="0">
                <a:solidFill>
                  <a:srgbClr val="00B050"/>
                </a:solidFill>
              </a:rPr>
              <a:t>Horndon</a:t>
            </a:r>
            <a:r>
              <a:rPr lang="en-GB" sz="4000" dirty="0" smtClean="0">
                <a:solidFill>
                  <a:srgbClr val="00B050"/>
                </a:solidFill>
              </a:rPr>
              <a:t> School to see their Radio Station.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00984" cy="720080"/>
          </a:xfrm>
        </p:spPr>
        <p:txBody>
          <a:bodyPr/>
          <a:lstStyle/>
          <a:p>
            <a:r>
              <a:rPr lang="en-GB" dirty="0" smtClean="0"/>
              <a:t>Broadcasting Live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556793"/>
            <a:ext cx="3300573" cy="2160240"/>
          </a:xfrm>
        </p:spPr>
        <p:txBody>
          <a:bodyPr>
            <a:noAutofit/>
          </a:bodyPr>
          <a:lstStyle/>
          <a:p>
            <a:r>
              <a:rPr lang="en-GB" sz="2800" dirty="0" smtClean="0"/>
              <a:t>We were shown how the radio works and even got to speak live.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12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224136"/>
          </a:xfrm>
        </p:spPr>
        <p:txBody>
          <a:bodyPr/>
          <a:lstStyle/>
          <a:p>
            <a:r>
              <a:rPr lang="en-GB" b="1" dirty="0" smtClean="0"/>
              <a:t>Interview Desk</a:t>
            </a:r>
            <a:endParaRPr lang="en-GB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have their own interview desk where they can interview students, teachers and special guests.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3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were interviewed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6053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1008112"/>
          </a:xfrm>
        </p:spPr>
        <p:txBody>
          <a:bodyPr/>
          <a:lstStyle/>
          <a:p>
            <a:r>
              <a:rPr lang="en-GB" dirty="0" smtClean="0"/>
              <a:t>Barnes Farm Radio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07825"/>
          </a:xfrm>
        </p:spPr>
        <p:txBody>
          <a:bodyPr/>
          <a:lstStyle/>
          <a:p>
            <a:r>
              <a:rPr lang="en-GB" dirty="0" smtClean="0"/>
              <a:t>We really enjoyed looking at the radio station and we think the children at Barnes Farm would love it.</a:t>
            </a:r>
          </a:p>
          <a:p>
            <a:r>
              <a:rPr lang="en-GB" dirty="0" smtClean="0"/>
              <a:t>It would be good at Breaks.</a:t>
            </a:r>
          </a:p>
          <a:p>
            <a:endParaRPr lang="en-GB" dirty="0" smtClean="0"/>
          </a:p>
          <a:p>
            <a:r>
              <a:rPr lang="en-GB" dirty="0" smtClean="0"/>
              <a:t>It would help in lessons.</a:t>
            </a:r>
          </a:p>
          <a:p>
            <a:endParaRPr lang="en-GB" dirty="0" smtClean="0"/>
          </a:p>
          <a:p>
            <a:r>
              <a:rPr lang="en-GB" dirty="0" smtClean="0"/>
              <a:t>It will give children confidence to talk.</a:t>
            </a:r>
          </a:p>
          <a:p>
            <a:endParaRPr lang="en-GB" dirty="0"/>
          </a:p>
          <a:p>
            <a:r>
              <a:rPr lang="en-GB" dirty="0" smtClean="0"/>
              <a:t>We could interview guests that come to school.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8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107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School radio station</vt:lpstr>
      <vt:lpstr>Broadcasting Live</vt:lpstr>
      <vt:lpstr>Interview Desk</vt:lpstr>
      <vt:lpstr>We were interviewed </vt:lpstr>
      <vt:lpstr>Barnes Farm Radio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radio station</dc:title>
  <dc:creator>JBRADY</dc:creator>
  <cp:lastModifiedBy>Head</cp:lastModifiedBy>
  <cp:revision>4</cp:revision>
  <dcterms:created xsi:type="dcterms:W3CDTF">2016-02-29T13:01:07Z</dcterms:created>
  <dcterms:modified xsi:type="dcterms:W3CDTF">2016-03-03T16:46:21Z</dcterms:modified>
</cp:coreProperties>
</file>