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77" r:id="rId6"/>
    <p:sldId id="258" r:id="rId7"/>
    <p:sldId id="260" r:id="rId8"/>
    <p:sldId id="273" r:id="rId9"/>
    <p:sldId id="274" r:id="rId10"/>
    <p:sldId id="279" r:id="rId11"/>
    <p:sldId id="280" r:id="rId12"/>
    <p:sldId id="281" r:id="rId13"/>
    <p:sldId id="276" r:id="rId14"/>
    <p:sldId id="266"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summers" initials="r"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FAA99-26C2-EB84-5E24-9BC3045073E2}" v="14" dt="2022-09-20T14:43:41.017"/>
    <p1510:client id="{1A7A6D44-0F5F-C07A-0B8B-912607E8C952}" v="89" dt="2023-09-18T15:09:50.442"/>
    <p1510:client id="{54F77B97-280C-6182-45A7-1FF51A7C0A65}" v="8" dt="2022-09-20T14:11:25.606"/>
    <p1510:client id="{9C065843-DC58-2279-C01D-EDA2925C9060}" v="248" dt="2023-09-13T14:22:38.233"/>
    <p1510:client id="{AA337EE7-F6EA-ABD2-F20B-3AD4808351E2}" v="75" dt="2023-09-19T14:47:30.108"/>
    <p1510:client id="{B495098E-9554-DA96-B83E-8AB5022B1B22}" v="2" dt="2022-09-20T16:41:18.554"/>
    <p1510:client id="{C7E9E466-8B81-EE73-5ADF-1313576B3212}" v="7" dt="2022-09-20T15:32:20.127"/>
    <p1510:client id="{E05AC1FD-1352-D398-6539-EA9B280F61AF}" v="2" dt="2022-09-20T14:53:48.158"/>
    <p1510:client id="{FD40CA85-6230-8A25-1CEA-8C72D141B1FF}" v="19" dt="2022-09-20T16:54:07.4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bie Rudkin" userId="S::drudkin@barnesfarm-jun.essex.sch.uk::ce853340-22f4-47e8-83c6-fd0314f41db7" providerId="AD" clId="Web-{AA337EE7-F6EA-ABD2-F20B-3AD4808351E2}"/>
    <pc:docChg chg="delSld modSld">
      <pc:chgData name="Debbie Rudkin" userId="S::drudkin@barnesfarm-jun.essex.sch.uk::ce853340-22f4-47e8-83c6-fd0314f41db7" providerId="AD" clId="Web-{AA337EE7-F6EA-ABD2-F20B-3AD4808351E2}" dt="2023-09-19T14:47:25.499" v="73"/>
      <pc:docMkLst>
        <pc:docMk/>
      </pc:docMkLst>
      <pc:sldChg chg="modSp">
        <pc:chgData name="Debbie Rudkin" userId="S::drudkin@barnesfarm-jun.essex.sch.uk::ce853340-22f4-47e8-83c6-fd0314f41db7" providerId="AD" clId="Web-{AA337EE7-F6EA-ABD2-F20B-3AD4808351E2}" dt="2023-09-19T14:46:16.918" v="72" actId="20577"/>
        <pc:sldMkLst>
          <pc:docMk/>
          <pc:sldMk cId="1309766719" sldId="258"/>
        </pc:sldMkLst>
        <pc:spChg chg="mod">
          <ac:chgData name="Debbie Rudkin" userId="S::drudkin@barnesfarm-jun.essex.sch.uk::ce853340-22f4-47e8-83c6-fd0314f41db7" providerId="AD" clId="Web-{AA337EE7-F6EA-ABD2-F20B-3AD4808351E2}" dt="2023-09-19T14:46:16.918" v="72" actId="20577"/>
          <ac:spMkLst>
            <pc:docMk/>
            <pc:sldMk cId="1309766719" sldId="258"/>
            <ac:spMk id="3" creationId="{00000000-0000-0000-0000-000000000000}"/>
          </ac:spMkLst>
        </pc:spChg>
      </pc:sldChg>
      <pc:sldChg chg="del">
        <pc:chgData name="Debbie Rudkin" userId="S::drudkin@barnesfarm-jun.essex.sch.uk::ce853340-22f4-47e8-83c6-fd0314f41db7" providerId="AD" clId="Web-{AA337EE7-F6EA-ABD2-F20B-3AD4808351E2}" dt="2023-09-19T14:47:25.499" v="73"/>
        <pc:sldMkLst>
          <pc:docMk/>
          <pc:sldMk cId="707188412" sldId="282"/>
        </pc:sldMkLst>
      </pc:sldChg>
    </pc:docChg>
  </pc:docChgLst>
  <pc:docChgLst>
    <pc:chgData name="Debbie Rudkin" userId="S::drudkin@barnesfarm-jun.essex.sch.uk::ce853340-22f4-47e8-83c6-fd0314f41db7" providerId="AD" clId="Web-{1A7A6D44-0F5F-C07A-0B8B-912607E8C952}"/>
    <pc:docChg chg="modSld">
      <pc:chgData name="Debbie Rudkin" userId="S::drudkin@barnesfarm-jun.essex.sch.uk::ce853340-22f4-47e8-83c6-fd0314f41db7" providerId="AD" clId="Web-{1A7A6D44-0F5F-C07A-0B8B-912607E8C952}" dt="2023-09-18T15:09:50.442" v="82" actId="20577"/>
      <pc:docMkLst>
        <pc:docMk/>
      </pc:docMkLst>
      <pc:sldChg chg="modSp">
        <pc:chgData name="Debbie Rudkin" userId="S::drudkin@barnesfarm-jun.essex.sch.uk::ce853340-22f4-47e8-83c6-fd0314f41db7" providerId="AD" clId="Web-{1A7A6D44-0F5F-C07A-0B8B-912607E8C952}" dt="2023-09-18T15:09:50.442" v="82" actId="20577"/>
        <pc:sldMkLst>
          <pc:docMk/>
          <pc:sldMk cId="1309766719" sldId="258"/>
        </pc:sldMkLst>
        <pc:spChg chg="mod">
          <ac:chgData name="Debbie Rudkin" userId="S::drudkin@barnesfarm-jun.essex.sch.uk::ce853340-22f4-47e8-83c6-fd0314f41db7" providerId="AD" clId="Web-{1A7A6D44-0F5F-C07A-0B8B-912607E8C952}" dt="2023-09-18T15:09:50.442" v="82" actId="20577"/>
          <ac:spMkLst>
            <pc:docMk/>
            <pc:sldMk cId="1309766719" sldId="258"/>
            <ac:spMk id="3" creationId="{00000000-0000-0000-0000-000000000000}"/>
          </ac:spMkLst>
        </pc:spChg>
      </pc:sldChg>
      <pc:sldChg chg="modSp">
        <pc:chgData name="Debbie Rudkin" userId="S::drudkin@barnesfarm-jun.essex.sch.uk::ce853340-22f4-47e8-83c6-fd0314f41db7" providerId="AD" clId="Web-{1A7A6D44-0F5F-C07A-0B8B-912607E8C952}" dt="2023-09-18T14:53:23.900" v="10" actId="20577"/>
        <pc:sldMkLst>
          <pc:docMk/>
          <pc:sldMk cId="2263243241" sldId="273"/>
        </pc:sldMkLst>
        <pc:spChg chg="mod">
          <ac:chgData name="Debbie Rudkin" userId="S::drudkin@barnesfarm-jun.essex.sch.uk::ce853340-22f4-47e8-83c6-fd0314f41db7" providerId="AD" clId="Web-{1A7A6D44-0F5F-C07A-0B8B-912607E8C952}" dt="2023-09-18T14:53:23.900" v="10" actId="20577"/>
          <ac:spMkLst>
            <pc:docMk/>
            <pc:sldMk cId="2263243241" sldId="273"/>
            <ac:spMk id="3" creationId="{00000000-0000-0000-0000-000000000000}"/>
          </ac:spMkLst>
        </pc:spChg>
      </pc:sldChg>
      <pc:sldChg chg="modSp">
        <pc:chgData name="Debbie Rudkin" userId="S::drudkin@barnesfarm-jun.essex.sch.uk::ce853340-22f4-47e8-83c6-fd0314f41db7" providerId="AD" clId="Web-{1A7A6D44-0F5F-C07A-0B8B-912607E8C952}" dt="2023-09-18T14:51:29.425" v="2" actId="20577"/>
        <pc:sldMkLst>
          <pc:docMk/>
          <pc:sldMk cId="3520953863" sldId="277"/>
        </pc:sldMkLst>
        <pc:spChg chg="mod">
          <ac:chgData name="Debbie Rudkin" userId="S::drudkin@barnesfarm-jun.essex.sch.uk::ce853340-22f4-47e8-83c6-fd0314f41db7" providerId="AD" clId="Web-{1A7A6D44-0F5F-C07A-0B8B-912607E8C952}" dt="2023-09-18T14:51:26.784" v="1" actId="20577"/>
          <ac:spMkLst>
            <pc:docMk/>
            <pc:sldMk cId="3520953863" sldId="277"/>
            <ac:spMk id="3" creationId="{00000000-0000-0000-0000-000000000000}"/>
          </ac:spMkLst>
        </pc:spChg>
        <pc:spChg chg="mod">
          <ac:chgData name="Debbie Rudkin" userId="S::drudkin@barnesfarm-jun.essex.sch.uk::ce853340-22f4-47e8-83c6-fd0314f41db7" providerId="AD" clId="Web-{1A7A6D44-0F5F-C07A-0B8B-912607E8C952}" dt="2023-09-18T14:51:29.425" v="2" actId="20577"/>
          <ac:spMkLst>
            <pc:docMk/>
            <pc:sldMk cId="3520953863" sldId="277"/>
            <ac:spMk id="4" creationId="{00000000-0000-0000-0000-000000000000}"/>
          </ac:spMkLst>
        </pc:spChg>
      </pc:sldChg>
    </pc:docChg>
  </pc:docChgLst>
  <pc:docChgLst>
    <pc:chgData name="Lucas Upshall" userId="S::lupshall@barnesfarm-jun.essex.sch.uk::581ad0de-0887-4837-96c7-48f61fdd31e0" providerId="AD" clId="Web-{C7E9E466-8B81-EE73-5ADF-1313576B3212}"/>
    <pc:docChg chg="modSld">
      <pc:chgData name="Lucas Upshall" userId="S::lupshall@barnesfarm-jun.essex.sch.uk::581ad0de-0887-4837-96c7-48f61fdd31e0" providerId="AD" clId="Web-{C7E9E466-8B81-EE73-5ADF-1313576B3212}" dt="2022-09-20T15:32:20.127" v="6" actId="1076"/>
      <pc:docMkLst>
        <pc:docMk/>
      </pc:docMkLst>
      <pc:sldChg chg="modSp">
        <pc:chgData name="Lucas Upshall" userId="S::lupshall@barnesfarm-jun.essex.sch.uk::581ad0de-0887-4837-96c7-48f61fdd31e0" providerId="AD" clId="Web-{C7E9E466-8B81-EE73-5ADF-1313576B3212}" dt="2022-09-20T15:32:20.127" v="6" actId="1076"/>
        <pc:sldMkLst>
          <pc:docMk/>
          <pc:sldMk cId="707188412" sldId="282"/>
        </pc:sldMkLst>
        <pc:picChg chg="mod">
          <ac:chgData name="Lucas Upshall" userId="S::lupshall@barnesfarm-jun.essex.sch.uk::581ad0de-0887-4837-96c7-48f61fdd31e0" providerId="AD" clId="Web-{C7E9E466-8B81-EE73-5ADF-1313576B3212}" dt="2022-09-20T15:32:20.127" v="6" actId="1076"/>
          <ac:picMkLst>
            <pc:docMk/>
            <pc:sldMk cId="707188412" sldId="282"/>
            <ac:picMk id="5" creationId="{4AD5B5FA-D602-E47E-25B8-B28D93358D99}"/>
          </ac:picMkLst>
        </pc:picChg>
      </pc:sldChg>
    </pc:docChg>
  </pc:docChgLst>
  <pc:docChgLst>
    <pc:chgData name="Debbie Rudkin" userId="S::drudkin@barnesfarm-jun.essex.sch.uk::ce853340-22f4-47e8-83c6-fd0314f41db7" providerId="AD" clId="Web-{FD40CA85-6230-8A25-1CEA-8C72D141B1FF}"/>
    <pc:docChg chg="modSld">
      <pc:chgData name="Debbie Rudkin" userId="S::drudkin@barnesfarm-jun.essex.sch.uk::ce853340-22f4-47e8-83c6-fd0314f41db7" providerId="AD" clId="Web-{FD40CA85-6230-8A25-1CEA-8C72D141B1FF}" dt="2022-09-20T16:54:07.446" v="18" actId="20577"/>
      <pc:docMkLst>
        <pc:docMk/>
      </pc:docMkLst>
      <pc:sldChg chg="modSp">
        <pc:chgData name="Debbie Rudkin" userId="S::drudkin@barnesfarm-jun.essex.sch.uk::ce853340-22f4-47e8-83c6-fd0314f41db7" providerId="AD" clId="Web-{FD40CA85-6230-8A25-1CEA-8C72D141B1FF}" dt="2022-09-20T16:54:07.446" v="18" actId="20577"/>
        <pc:sldMkLst>
          <pc:docMk/>
          <pc:sldMk cId="2263243241" sldId="273"/>
        </pc:sldMkLst>
        <pc:spChg chg="mod">
          <ac:chgData name="Debbie Rudkin" userId="S::drudkin@barnesfarm-jun.essex.sch.uk::ce853340-22f4-47e8-83c6-fd0314f41db7" providerId="AD" clId="Web-{FD40CA85-6230-8A25-1CEA-8C72D141B1FF}" dt="2022-09-20T16:54:07.446" v="18" actId="20577"/>
          <ac:spMkLst>
            <pc:docMk/>
            <pc:sldMk cId="2263243241" sldId="273"/>
            <ac:spMk id="3" creationId="{00000000-0000-0000-0000-000000000000}"/>
          </ac:spMkLst>
        </pc:spChg>
      </pc:sldChg>
    </pc:docChg>
  </pc:docChgLst>
  <pc:docChgLst>
    <pc:chgData name="Lucas Upshall" userId="S::lupshall@barnesfarm-jun.essex.sch.uk::581ad0de-0887-4837-96c7-48f61fdd31e0" providerId="AD" clId="Web-{166FAA99-26C2-EB84-5E24-9BC3045073E2}"/>
    <pc:docChg chg="addSld modSld">
      <pc:chgData name="Lucas Upshall" userId="S::lupshall@barnesfarm-jun.essex.sch.uk::581ad0de-0887-4837-96c7-48f61fdd31e0" providerId="AD" clId="Web-{166FAA99-26C2-EB84-5E24-9BC3045073E2}" dt="2022-09-20T14:43:40.454" v="11"/>
      <pc:docMkLst>
        <pc:docMk/>
      </pc:docMkLst>
      <pc:sldChg chg="addSp delSp modSp new">
        <pc:chgData name="Lucas Upshall" userId="S::lupshall@barnesfarm-jun.essex.sch.uk::581ad0de-0887-4837-96c7-48f61fdd31e0" providerId="AD" clId="Web-{166FAA99-26C2-EB84-5E24-9BC3045073E2}" dt="2022-09-20T14:43:40.454" v="11"/>
        <pc:sldMkLst>
          <pc:docMk/>
          <pc:sldMk cId="707188412" sldId="282"/>
        </pc:sldMkLst>
        <pc:spChg chg="del">
          <ac:chgData name="Lucas Upshall" userId="S::lupshall@barnesfarm-jun.essex.sch.uk::581ad0de-0887-4837-96c7-48f61fdd31e0" providerId="AD" clId="Web-{166FAA99-26C2-EB84-5E24-9BC3045073E2}" dt="2022-09-20T14:37:21.257" v="2"/>
          <ac:spMkLst>
            <pc:docMk/>
            <pc:sldMk cId="707188412" sldId="282"/>
            <ac:spMk id="2" creationId="{2AEC64D2-7531-B363-EF1F-24DDBB74D4CF}"/>
          </ac:spMkLst>
        </pc:spChg>
        <pc:spChg chg="del">
          <ac:chgData name="Lucas Upshall" userId="S::lupshall@barnesfarm-jun.essex.sch.uk::581ad0de-0887-4837-96c7-48f61fdd31e0" providerId="AD" clId="Web-{166FAA99-26C2-EB84-5E24-9BC3045073E2}" dt="2022-09-20T14:37:18.195" v="1"/>
          <ac:spMkLst>
            <pc:docMk/>
            <pc:sldMk cId="707188412" sldId="282"/>
            <ac:spMk id="3" creationId="{8657267A-BCEF-D8AB-DC55-9EB2C7521680}"/>
          </ac:spMkLst>
        </pc:spChg>
        <pc:picChg chg="add del mod">
          <ac:chgData name="Lucas Upshall" userId="S::lupshall@barnesfarm-jun.essex.sch.uk::581ad0de-0887-4837-96c7-48f61fdd31e0" providerId="AD" clId="Web-{166FAA99-26C2-EB84-5E24-9BC3045073E2}" dt="2022-09-20T14:42:53.656" v="10"/>
          <ac:picMkLst>
            <pc:docMk/>
            <pc:sldMk cId="707188412" sldId="282"/>
            <ac:picMk id="4" creationId="{899FC3FF-6579-3542-0072-3F9FCD1D04F1}"/>
          </ac:picMkLst>
        </pc:picChg>
        <pc:picChg chg="add mod">
          <ac:chgData name="Lucas Upshall" userId="S::lupshall@barnesfarm-jun.essex.sch.uk::581ad0de-0887-4837-96c7-48f61fdd31e0" providerId="AD" clId="Web-{166FAA99-26C2-EB84-5E24-9BC3045073E2}" dt="2022-09-20T14:43:40.454" v="11"/>
          <ac:picMkLst>
            <pc:docMk/>
            <pc:sldMk cId="707188412" sldId="282"/>
            <ac:picMk id="5" creationId="{4AD5B5FA-D602-E47E-25B8-B28D93358D99}"/>
          </ac:picMkLst>
        </pc:picChg>
      </pc:sldChg>
    </pc:docChg>
  </pc:docChgLst>
  <pc:docChgLst>
    <pc:chgData name="Lucas Upshall" userId="S::lupshall@barnesfarm-jun.essex.sch.uk::581ad0de-0887-4837-96c7-48f61fdd31e0" providerId="AD" clId="Web-{9C065843-DC58-2279-C01D-EDA2925C9060}"/>
    <pc:docChg chg="modSld">
      <pc:chgData name="Lucas Upshall" userId="S::lupshall@barnesfarm-jun.essex.sch.uk::581ad0de-0887-4837-96c7-48f61fdd31e0" providerId="AD" clId="Web-{9C065843-DC58-2279-C01D-EDA2925C9060}" dt="2023-09-13T14:22:33.733" v="152" actId="20577"/>
      <pc:docMkLst>
        <pc:docMk/>
      </pc:docMkLst>
      <pc:sldChg chg="modSp">
        <pc:chgData name="Lucas Upshall" userId="S::lupshall@barnesfarm-jun.essex.sch.uk::581ad0de-0887-4837-96c7-48f61fdd31e0" providerId="AD" clId="Web-{9C065843-DC58-2279-C01D-EDA2925C9060}" dt="2023-09-13T14:05:50.158" v="91" actId="20577"/>
        <pc:sldMkLst>
          <pc:docMk/>
          <pc:sldMk cId="1309766719" sldId="258"/>
        </pc:sldMkLst>
        <pc:spChg chg="mod">
          <ac:chgData name="Lucas Upshall" userId="S::lupshall@barnesfarm-jun.essex.sch.uk::581ad0de-0887-4837-96c7-48f61fdd31e0" providerId="AD" clId="Web-{9C065843-DC58-2279-C01D-EDA2925C9060}" dt="2023-09-13T14:05:50.158" v="91" actId="20577"/>
          <ac:spMkLst>
            <pc:docMk/>
            <pc:sldMk cId="1309766719" sldId="258"/>
            <ac:spMk id="3" creationId="{00000000-0000-0000-0000-000000000000}"/>
          </ac:spMkLst>
        </pc:spChg>
      </pc:sldChg>
      <pc:sldChg chg="modSp">
        <pc:chgData name="Lucas Upshall" userId="S::lupshall@barnesfarm-jun.essex.sch.uk::581ad0de-0887-4837-96c7-48f61fdd31e0" providerId="AD" clId="Web-{9C065843-DC58-2279-C01D-EDA2925C9060}" dt="2023-09-13T14:22:33.733" v="152" actId="20577"/>
        <pc:sldMkLst>
          <pc:docMk/>
          <pc:sldMk cId="3520953863" sldId="277"/>
        </pc:sldMkLst>
        <pc:spChg chg="mod">
          <ac:chgData name="Lucas Upshall" userId="S::lupshall@barnesfarm-jun.essex.sch.uk::581ad0de-0887-4837-96c7-48f61fdd31e0" providerId="AD" clId="Web-{9C065843-DC58-2279-C01D-EDA2925C9060}" dt="2023-09-13T14:11:50.527" v="148" actId="1076"/>
          <ac:spMkLst>
            <pc:docMk/>
            <pc:sldMk cId="3520953863" sldId="277"/>
            <ac:spMk id="3" creationId="{00000000-0000-0000-0000-000000000000}"/>
          </ac:spMkLst>
        </pc:spChg>
        <pc:spChg chg="mod">
          <ac:chgData name="Lucas Upshall" userId="S::lupshall@barnesfarm-jun.essex.sch.uk::581ad0de-0887-4837-96c7-48f61fdd31e0" providerId="AD" clId="Web-{9C065843-DC58-2279-C01D-EDA2925C9060}" dt="2023-09-13T14:22:33.733" v="152" actId="20577"/>
          <ac:spMkLst>
            <pc:docMk/>
            <pc:sldMk cId="3520953863" sldId="277"/>
            <ac:spMk id="4" creationId="{00000000-0000-0000-0000-000000000000}"/>
          </ac:spMkLst>
        </pc:spChg>
        <pc:spChg chg="mod">
          <ac:chgData name="Lucas Upshall" userId="S::lupshall@barnesfarm-jun.essex.sch.uk::581ad0de-0887-4837-96c7-48f61fdd31e0" providerId="AD" clId="Web-{9C065843-DC58-2279-C01D-EDA2925C9060}" dt="2023-09-13T12:52:38.369" v="28" actId="20577"/>
          <ac:spMkLst>
            <pc:docMk/>
            <pc:sldMk cId="3520953863" sldId="277"/>
            <ac:spMk id="6" creationId="{00000000-0000-0000-0000-000000000000}"/>
          </ac:spMkLst>
        </pc:spChg>
        <pc:spChg chg="mod">
          <ac:chgData name="Lucas Upshall" userId="S::lupshall@barnesfarm-jun.essex.sch.uk::581ad0de-0887-4837-96c7-48f61fdd31e0" providerId="AD" clId="Web-{9C065843-DC58-2279-C01D-EDA2925C9060}" dt="2023-09-13T14:22:21.686" v="150" actId="20577"/>
          <ac:spMkLst>
            <pc:docMk/>
            <pc:sldMk cId="3520953863" sldId="277"/>
            <ac:spMk id="9" creationId="{00000000-0000-0000-0000-000000000000}"/>
          </ac:spMkLst>
        </pc:spChg>
      </pc:sldChg>
      <pc:sldChg chg="modSp">
        <pc:chgData name="Lucas Upshall" userId="S::lupshall@barnesfarm-jun.essex.sch.uk::581ad0de-0887-4837-96c7-48f61fdd31e0" providerId="AD" clId="Web-{9C065843-DC58-2279-C01D-EDA2925C9060}" dt="2023-09-13T14:11:11.667" v="147" actId="20577"/>
        <pc:sldMkLst>
          <pc:docMk/>
          <pc:sldMk cId="478979031" sldId="281"/>
        </pc:sldMkLst>
        <pc:spChg chg="mod">
          <ac:chgData name="Lucas Upshall" userId="S::lupshall@barnesfarm-jun.essex.sch.uk::581ad0de-0887-4837-96c7-48f61fdd31e0" providerId="AD" clId="Web-{9C065843-DC58-2279-C01D-EDA2925C9060}" dt="2023-09-13T14:11:11.667" v="147" actId="20577"/>
          <ac:spMkLst>
            <pc:docMk/>
            <pc:sldMk cId="478979031" sldId="281"/>
            <ac:spMk id="3" creationId="{00000000-0000-0000-0000-000000000000}"/>
          </ac:spMkLst>
        </pc:spChg>
      </pc:sldChg>
    </pc:docChg>
  </pc:docChgLst>
  <pc:docChgLst>
    <pc:chgData name="Lucas Upshall" userId="S::lupshall@barnesfarm-jun.essex.sch.uk::581ad0de-0887-4837-96c7-48f61fdd31e0" providerId="AD" clId="Web-{B495098E-9554-DA96-B83E-8AB5022B1B22}"/>
    <pc:docChg chg="delSld">
      <pc:chgData name="Lucas Upshall" userId="S::lupshall@barnesfarm-jun.essex.sch.uk::581ad0de-0887-4837-96c7-48f61fdd31e0" providerId="AD" clId="Web-{B495098E-9554-DA96-B83E-8AB5022B1B22}" dt="2022-09-20T16:41:18.554" v="1"/>
      <pc:docMkLst>
        <pc:docMk/>
      </pc:docMkLst>
      <pc:sldChg chg="del">
        <pc:chgData name="Lucas Upshall" userId="S::lupshall@barnesfarm-jun.essex.sch.uk::581ad0de-0887-4837-96c7-48f61fdd31e0" providerId="AD" clId="Web-{B495098E-9554-DA96-B83E-8AB5022B1B22}" dt="2022-09-20T16:41:18.492" v="0"/>
        <pc:sldMkLst>
          <pc:docMk/>
          <pc:sldMk cId="2043999865" sldId="283"/>
        </pc:sldMkLst>
      </pc:sldChg>
      <pc:sldChg chg="del">
        <pc:chgData name="Lucas Upshall" userId="S::lupshall@barnesfarm-jun.essex.sch.uk::581ad0de-0887-4837-96c7-48f61fdd31e0" providerId="AD" clId="Web-{B495098E-9554-DA96-B83E-8AB5022B1B22}" dt="2022-09-20T16:41:18.554" v="1"/>
        <pc:sldMkLst>
          <pc:docMk/>
          <pc:sldMk cId="510382348" sldId="284"/>
        </pc:sldMkLst>
      </pc:sldChg>
    </pc:docChg>
  </pc:docChgLst>
  <pc:docChgLst>
    <pc:chgData name="Elizabeth Cavanagh" userId="S::ecavanagh@barnesfarm-jun.essex.sch.uk::8b35842a-c437-4953-8243-8a44823967df" providerId="AD" clId="Web-{E05AC1FD-1352-D398-6539-EA9B280F61AF}"/>
    <pc:docChg chg="addSld">
      <pc:chgData name="Elizabeth Cavanagh" userId="S::ecavanagh@barnesfarm-jun.essex.sch.uk::8b35842a-c437-4953-8243-8a44823967df" providerId="AD" clId="Web-{E05AC1FD-1352-D398-6539-EA9B280F61AF}" dt="2022-09-20T14:53:48.158" v="1"/>
      <pc:docMkLst>
        <pc:docMk/>
      </pc:docMkLst>
      <pc:sldChg chg="new">
        <pc:chgData name="Elizabeth Cavanagh" userId="S::ecavanagh@barnesfarm-jun.essex.sch.uk::8b35842a-c437-4953-8243-8a44823967df" providerId="AD" clId="Web-{E05AC1FD-1352-D398-6539-EA9B280F61AF}" dt="2022-09-20T14:53:46.252" v="0"/>
        <pc:sldMkLst>
          <pc:docMk/>
          <pc:sldMk cId="2043999865" sldId="283"/>
        </pc:sldMkLst>
      </pc:sldChg>
      <pc:sldChg chg="new">
        <pc:chgData name="Elizabeth Cavanagh" userId="S::ecavanagh@barnesfarm-jun.essex.sch.uk::8b35842a-c437-4953-8243-8a44823967df" providerId="AD" clId="Web-{E05AC1FD-1352-D398-6539-EA9B280F61AF}" dt="2022-09-20T14:53:48.158" v="1"/>
        <pc:sldMkLst>
          <pc:docMk/>
          <pc:sldMk cId="510382348" sldId="284"/>
        </pc:sldMkLst>
      </pc:sldChg>
    </pc:docChg>
  </pc:docChgLst>
  <pc:docChgLst>
    <pc:chgData name="Debbie Rudkin" userId="S::drudkin@barnesfarm-jun.essex.sch.uk::ce853340-22f4-47e8-83c6-fd0314f41db7" providerId="AD" clId="Web-{54F77B97-280C-6182-45A7-1FF51A7C0A65}"/>
    <pc:docChg chg="modSld">
      <pc:chgData name="Debbie Rudkin" userId="S::drudkin@barnesfarm-jun.essex.sch.uk::ce853340-22f4-47e8-83c6-fd0314f41db7" providerId="AD" clId="Web-{54F77B97-280C-6182-45A7-1FF51A7C0A65}" dt="2022-09-20T14:11:25.606" v="7" actId="20577"/>
      <pc:docMkLst>
        <pc:docMk/>
      </pc:docMkLst>
      <pc:sldChg chg="modSp">
        <pc:chgData name="Debbie Rudkin" userId="S::drudkin@barnesfarm-jun.essex.sch.uk::ce853340-22f4-47e8-83c6-fd0314f41db7" providerId="AD" clId="Web-{54F77B97-280C-6182-45A7-1FF51A7C0A65}" dt="2022-09-20T14:11:25.606" v="7" actId="20577"/>
        <pc:sldMkLst>
          <pc:docMk/>
          <pc:sldMk cId="2263243241" sldId="273"/>
        </pc:sldMkLst>
        <pc:spChg chg="mod">
          <ac:chgData name="Debbie Rudkin" userId="S::drudkin@barnesfarm-jun.essex.sch.uk::ce853340-22f4-47e8-83c6-fd0314f41db7" providerId="AD" clId="Web-{54F77B97-280C-6182-45A7-1FF51A7C0A65}" dt="2022-09-20T14:11:25.606" v="7" actId="20577"/>
          <ac:spMkLst>
            <pc:docMk/>
            <pc:sldMk cId="2263243241" sldId="273"/>
            <ac:spMk id="3" creationId="{00000000-0000-0000-0000-000000000000}"/>
          </ac:spMkLst>
        </pc:spChg>
      </pc:sldChg>
    </pc:docChg>
  </pc:docChgLst>
  <pc:docChgLst>
    <pc:chgData clId="Web-{9C065843-DC58-2279-C01D-EDA2925C9060}"/>
    <pc:docChg chg="modSld">
      <pc:chgData name="" userId="" providerId="" clId="Web-{9C065843-DC58-2279-C01D-EDA2925C9060}" dt="2023-09-13T12:51:47.571" v="1" actId="20577"/>
      <pc:docMkLst>
        <pc:docMk/>
      </pc:docMkLst>
      <pc:sldChg chg="modSp">
        <pc:chgData name="" userId="" providerId="" clId="Web-{9C065843-DC58-2279-C01D-EDA2925C9060}" dt="2023-09-13T12:51:47.571" v="1" actId="20577"/>
        <pc:sldMkLst>
          <pc:docMk/>
          <pc:sldMk cId="1826550382" sldId="256"/>
        </pc:sldMkLst>
        <pc:spChg chg="mod">
          <ac:chgData name="" userId="" providerId="" clId="Web-{9C065843-DC58-2279-C01D-EDA2925C9060}" dt="2023-09-13T12:51:47.571" v="1" actId="20577"/>
          <ac:spMkLst>
            <pc:docMk/>
            <pc:sldMk cId="1826550382" sldId="256"/>
            <ac:spMk id="3" creationId="{C59C6A21-F095-47B4-8676-A56498271B9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441"/>
          </a:xfrm>
          <a:prstGeom prst="rect">
            <a:avLst/>
          </a:prstGeom>
        </p:spPr>
        <p:txBody>
          <a:bodyPr vert="horz" lIns="90992" tIns="45496" rIns="90992" bIns="45496"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7441"/>
          </a:xfrm>
          <a:prstGeom prst="rect">
            <a:avLst/>
          </a:prstGeom>
        </p:spPr>
        <p:txBody>
          <a:bodyPr vert="horz" lIns="90992" tIns="45496" rIns="90992" bIns="45496" rtlCol="0"/>
          <a:lstStyle>
            <a:lvl1pPr algn="r">
              <a:defRPr sz="1200"/>
            </a:lvl1pPr>
          </a:lstStyle>
          <a:p>
            <a:fld id="{51F484C5-88BC-4247-B940-5EC8C02B1033}" type="datetimeFigureOut">
              <a:rPr lang="en-GB" smtClean="0"/>
              <a:t>19/09/2023</a:t>
            </a:fld>
            <a:endParaRPr lang="en-GB"/>
          </a:p>
        </p:txBody>
      </p:sp>
      <p:sp>
        <p:nvSpPr>
          <p:cNvPr id="4" name="Footer Placeholder 3"/>
          <p:cNvSpPr>
            <a:spLocks noGrp="1"/>
          </p:cNvSpPr>
          <p:nvPr>
            <p:ph type="ftr" sz="quarter" idx="2"/>
          </p:nvPr>
        </p:nvSpPr>
        <p:spPr>
          <a:xfrm>
            <a:off x="0" y="9429198"/>
            <a:ext cx="2945659" cy="497441"/>
          </a:xfrm>
          <a:prstGeom prst="rect">
            <a:avLst/>
          </a:prstGeom>
        </p:spPr>
        <p:txBody>
          <a:bodyPr vert="horz" lIns="90992" tIns="45496" rIns="90992" bIns="45496"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9198"/>
            <a:ext cx="2945659" cy="497441"/>
          </a:xfrm>
          <a:prstGeom prst="rect">
            <a:avLst/>
          </a:prstGeom>
        </p:spPr>
        <p:txBody>
          <a:bodyPr vert="horz" lIns="90992" tIns="45496" rIns="90992" bIns="45496" rtlCol="0" anchor="b"/>
          <a:lstStyle>
            <a:lvl1pPr algn="r">
              <a:defRPr sz="1200"/>
            </a:lvl1pPr>
          </a:lstStyle>
          <a:p>
            <a:fld id="{B2A0FB7A-0FC9-41CA-A012-3EFFB086C07B}" type="slidenum">
              <a:rPr lang="en-GB" smtClean="0"/>
              <a:t>‹#›</a:t>
            </a:fld>
            <a:endParaRPr lang="en-GB"/>
          </a:p>
        </p:txBody>
      </p:sp>
    </p:spTree>
    <p:extLst>
      <p:ext uri="{BB962C8B-B14F-4D97-AF65-F5344CB8AC3E}">
        <p14:creationId xmlns:p14="http://schemas.microsoft.com/office/powerpoint/2010/main" val="544323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0992" tIns="45496" rIns="90992" bIns="45496"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0992" tIns="45496" rIns="90992" bIns="45496" rtlCol="0"/>
          <a:lstStyle>
            <a:lvl1pPr algn="r">
              <a:defRPr sz="1200"/>
            </a:lvl1pPr>
          </a:lstStyle>
          <a:p>
            <a:fld id="{67233125-BFDD-43AB-8031-10AF12CC6410}" type="datetimeFigureOut">
              <a:rPr lang="en-GB" smtClean="0"/>
              <a:t>19/09/2023</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0992" tIns="45496" rIns="90992" bIns="45496" rtlCol="0" anchor="ctr"/>
          <a:lstStyle/>
          <a:p>
            <a:endParaRPr lang="en-GB"/>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0992" tIns="45496" rIns="90992" bIns="4549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8055"/>
          </a:xfrm>
          <a:prstGeom prst="rect">
            <a:avLst/>
          </a:prstGeom>
        </p:spPr>
        <p:txBody>
          <a:bodyPr vert="horz" lIns="90992" tIns="45496" rIns="90992" bIns="45496"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8055"/>
          </a:xfrm>
          <a:prstGeom prst="rect">
            <a:avLst/>
          </a:prstGeom>
        </p:spPr>
        <p:txBody>
          <a:bodyPr vert="horz" lIns="90992" tIns="45496" rIns="90992" bIns="45496" rtlCol="0" anchor="b"/>
          <a:lstStyle>
            <a:lvl1pPr algn="r">
              <a:defRPr sz="1200"/>
            </a:lvl1pPr>
          </a:lstStyle>
          <a:p>
            <a:fld id="{91894DDF-C6C1-4600-947B-CE54C4E99F47}" type="slidenum">
              <a:rPr lang="en-GB" smtClean="0"/>
              <a:t>‹#›</a:t>
            </a:fld>
            <a:endParaRPr lang="en-GB"/>
          </a:p>
        </p:txBody>
      </p:sp>
    </p:spTree>
    <p:extLst>
      <p:ext uri="{BB962C8B-B14F-4D97-AF65-F5344CB8AC3E}">
        <p14:creationId xmlns:p14="http://schemas.microsoft.com/office/powerpoint/2010/main" val="351654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94DDF-C6C1-4600-947B-CE54C4E99F47}" type="slidenum">
              <a:rPr lang="en-GB" smtClean="0"/>
              <a:t>1</a:t>
            </a:fld>
            <a:endParaRPr lang="en-GB"/>
          </a:p>
        </p:txBody>
      </p:sp>
    </p:spTree>
    <p:extLst>
      <p:ext uri="{BB962C8B-B14F-4D97-AF65-F5344CB8AC3E}">
        <p14:creationId xmlns:p14="http://schemas.microsoft.com/office/powerpoint/2010/main" val="49429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94DDF-C6C1-4600-947B-CE54C4E99F47}" type="slidenum">
              <a:rPr lang="en-GB" smtClean="0"/>
              <a:t>2</a:t>
            </a:fld>
            <a:endParaRPr lang="en-GB"/>
          </a:p>
        </p:txBody>
      </p:sp>
    </p:spTree>
    <p:extLst>
      <p:ext uri="{BB962C8B-B14F-4D97-AF65-F5344CB8AC3E}">
        <p14:creationId xmlns:p14="http://schemas.microsoft.com/office/powerpoint/2010/main" val="249810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94DDF-C6C1-4600-947B-CE54C4E99F47}" type="slidenum">
              <a:rPr lang="en-GB" smtClean="0"/>
              <a:t>3</a:t>
            </a:fld>
            <a:endParaRPr lang="en-GB"/>
          </a:p>
        </p:txBody>
      </p:sp>
    </p:spTree>
    <p:extLst>
      <p:ext uri="{BB962C8B-B14F-4D97-AF65-F5344CB8AC3E}">
        <p14:creationId xmlns:p14="http://schemas.microsoft.com/office/powerpoint/2010/main" val="2737314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94DDF-C6C1-4600-947B-CE54C4E99F47}" type="slidenum">
              <a:rPr lang="en-GB" smtClean="0"/>
              <a:t>5</a:t>
            </a:fld>
            <a:endParaRPr lang="en-GB"/>
          </a:p>
        </p:txBody>
      </p:sp>
    </p:spTree>
    <p:extLst>
      <p:ext uri="{BB962C8B-B14F-4D97-AF65-F5344CB8AC3E}">
        <p14:creationId xmlns:p14="http://schemas.microsoft.com/office/powerpoint/2010/main" val="1226648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94DDF-C6C1-4600-947B-CE54C4E99F47}" type="slidenum">
              <a:rPr lang="en-GB" smtClean="0"/>
              <a:t>6</a:t>
            </a:fld>
            <a:endParaRPr lang="en-GB"/>
          </a:p>
        </p:txBody>
      </p:sp>
    </p:spTree>
    <p:extLst>
      <p:ext uri="{BB962C8B-B14F-4D97-AF65-F5344CB8AC3E}">
        <p14:creationId xmlns:p14="http://schemas.microsoft.com/office/powerpoint/2010/main" val="2436230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94DDF-C6C1-4600-947B-CE54C4E99F47}" type="slidenum">
              <a:rPr lang="en-GB" smtClean="0"/>
              <a:t>7</a:t>
            </a:fld>
            <a:endParaRPr lang="en-GB"/>
          </a:p>
        </p:txBody>
      </p:sp>
    </p:spTree>
    <p:extLst>
      <p:ext uri="{BB962C8B-B14F-4D97-AF65-F5344CB8AC3E}">
        <p14:creationId xmlns:p14="http://schemas.microsoft.com/office/powerpoint/2010/main" val="3621611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94DDF-C6C1-4600-947B-CE54C4E99F47}" type="slidenum">
              <a:rPr lang="en-GB" smtClean="0"/>
              <a:t>11</a:t>
            </a:fld>
            <a:endParaRPr lang="en-GB"/>
          </a:p>
        </p:txBody>
      </p:sp>
    </p:spTree>
    <p:extLst>
      <p:ext uri="{BB962C8B-B14F-4D97-AF65-F5344CB8AC3E}">
        <p14:creationId xmlns:p14="http://schemas.microsoft.com/office/powerpoint/2010/main" val="2817418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91894DDF-C6C1-4600-947B-CE54C4E99F47}" type="slidenum">
              <a:rPr lang="en-GB" smtClean="0"/>
              <a:t>12</a:t>
            </a:fld>
            <a:endParaRPr lang="en-GB"/>
          </a:p>
        </p:txBody>
      </p:sp>
    </p:spTree>
    <p:extLst>
      <p:ext uri="{BB962C8B-B14F-4D97-AF65-F5344CB8AC3E}">
        <p14:creationId xmlns:p14="http://schemas.microsoft.com/office/powerpoint/2010/main" val="2845442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496C2-F991-41B0-AA9D-6173974796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74CD7C-60A8-4AF0-AA28-6AC4F3072E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46E718-0885-4EF6-8D09-0AB1505147D3}"/>
              </a:ext>
            </a:extLst>
          </p:cNvPr>
          <p:cNvSpPr>
            <a:spLocks noGrp="1"/>
          </p:cNvSpPr>
          <p:nvPr>
            <p:ph type="dt" sz="half" idx="10"/>
          </p:nvPr>
        </p:nvSpPr>
        <p:spPr/>
        <p:txBody>
          <a:bodyPr/>
          <a:lstStyle/>
          <a:p>
            <a:fld id="{CA6FAA83-BC0E-404A-B8F1-ACA7303016D3}" type="datetimeFigureOut">
              <a:rPr lang="en-GB" smtClean="0"/>
              <a:t>19/09/2023</a:t>
            </a:fld>
            <a:endParaRPr lang="en-GB"/>
          </a:p>
        </p:txBody>
      </p:sp>
      <p:sp>
        <p:nvSpPr>
          <p:cNvPr id="5" name="Footer Placeholder 4">
            <a:extLst>
              <a:ext uri="{FF2B5EF4-FFF2-40B4-BE49-F238E27FC236}">
                <a16:creationId xmlns:a16="http://schemas.microsoft.com/office/drawing/2014/main" id="{FC06CE5B-0FD0-4993-BEF8-346AC4C841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45F6F0-ADF2-4E3C-9024-86325C39B42C}"/>
              </a:ext>
            </a:extLst>
          </p:cNvPr>
          <p:cNvSpPr>
            <a:spLocks noGrp="1"/>
          </p:cNvSpPr>
          <p:nvPr>
            <p:ph type="sldNum" sz="quarter" idx="12"/>
          </p:nvPr>
        </p:nvSpPr>
        <p:spPr/>
        <p:txBody>
          <a:bodyPr/>
          <a:lstStyle/>
          <a:p>
            <a:fld id="{9A07D176-356D-45E3-85E3-E31CDC00CA3B}" type="slidenum">
              <a:rPr lang="en-GB" smtClean="0"/>
              <a:t>‹#›</a:t>
            </a:fld>
            <a:endParaRPr lang="en-GB"/>
          </a:p>
        </p:txBody>
      </p:sp>
    </p:spTree>
    <p:extLst>
      <p:ext uri="{BB962C8B-B14F-4D97-AF65-F5344CB8AC3E}">
        <p14:creationId xmlns:p14="http://schemas.microsoft.com/office/powerpoint/2010/main" val="906945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64212-AED7-427B-A739-671D8666910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C12D226-79FC-4B90-A5AF-17F4C32938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5901F0-008C-4FD7-9932-2E0866DF6B1E}"/>
              </a:ext>
            </a:extLst>
          </p:cNvPr>
          <p:cNvSpPr>
            <a:spLocks noGrp="1"/>
          </p:cNvSpPr>
          <p:nvPr>
            <p:ph type="dt" sz="half" idx="10"/>
          </p:nvPr>
        </p:nvSpPr>
        <p:spPr/>
        <p:txBody>
          <a:bodyPr/>
          <a:lstStyle/>
          <a:p>
            <a:fld id="{CA6FAA83-BC0E-404A-B8F1-ACA7303016D3}" type="datetimeFigureOut">
              <a:rPr lang="en-GB" smtClean="0"/>
              <a:t>19/09/2023</a:t>
            </a:fld>
            <a:endParaRPr lang="en-GB"/>
          </a:p>
        </p:txBody>
      </p:sp>
      <p:sp>
        <p:nvSpPr>
          <p:cNvPr id="5" name="Footer Placeholder 4">
            <a:extLst>
              <a:ext uri="{FF2B5EF4-FFF2-40B4-BE49-F238E27FC236}">
                <a16:creationId xmlns:a16="http://schemas.microsoft.com/office/drawing/2014/main" id="{E1BAF785-9423-4A89-8B75-1688957463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22653-A9B1-4AA2-B36F-E3374B0F8376}"/>
              </a:ext>
            </a:extLst>
          </p:cNvPr>
          <p:cNvSpPr>
            <a:spLocks noGrp="1"/>
          </p:cNvSpPr>
          <p:nvPr>
            <p:ph type="sldNum" sz="quarter" idx="12"/>
          </p:nvPr>
        </p:nvSpPr>
        <p:spPr/>
        <p:txBody>
          <a:bodyPr/>
          <a:lstStyle/>
          <a:p>
            <a:fld id="{9A07D176-356D-45E3-85E3-E31CDC00CA3B}" type="slidenum">
              <a:rPr lang="en-GB" smtClean="0"/>
              <a:t>‹#›</a:t>
            </a:fld>
            <a:endParaRPr lang="en-GB"/>
          </a:p>
        </p:txBody>
      </p:sp>
    </p:spTree>
    <p:extLst>
      <p:ext uri="{BB962C8B-B14F-4D97-AF65-F5344CB8AC3E}">
        <p14:creationId xmlns:p14="http://schemas.microsoft.com/office/powerpoint/2010/main" val="374763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5A10DB-0C2A-4C47-AD4F-FDFF2211677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09CCF89-8763-4799-9FAC-DB13202C4DE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5DAE7-AC03-4878-A948-517EA2B00D1F}"/>
              </a:ext>
            </a:extLst>
          </p:cNvPr>
          <p:cNvSpPr>
            <a:spLocks noGrp="1"/>
          </p:cNvSpPr>
          <p:nvPr>
            <p:ph type="dt" sz="half" idx="10"/>
          </p:nvPr>
        </p:nvSpPr>
        <p:spPr/>
        <p:txBody>
          <a:bodyPr/>
          <a:lstStyle/>
          <a:p>
            <a:fld id="{CA6FAA83-BC0E-404A-B8F1-ACA7303016D3}" type="datetimeFigureOut">
              <a:rPr lang="en-GB" smtClean="0"/>
              <a:t>19/09/2023</a:t>
            </a:fld>
            <a:endParaRPr lang="en-GB"/>
          </a:p>
        </p:txBody>
      </p:sp>
      <p:sp>
        <p:nvSpPr>
          <p:cNvPr id="5" name="Footer Placeholder 4">
            <a:extLst>
              <a:ext uri="{FF2B5EF4-FFF2-40B4-BE49-F238E27FC236}">
                <a16:creationId xmlns:a16="http://schemas.microsoft.com/office/drawing/2014/main" id="{4714288A-3718-4C07-8393-8FE8A4C732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2666DA-B40B-4453-968E-6FA858EAEB0A}"/>
              </a:ext>
            </a:extLst>
          </p:cNvPr>
          <p:cNvSpPr>
            <a:spLocks noGrp="1"/>
          </p:cNvSpPr>
          <p:nvPr>
            <p:ph type="sldNum" sz="quarter" idx="12"/>
          </p:nvPr>
        </p:nvSpPr>
        <p:spPr/>
        <p:txBody>
          <a:bodyPr/>
          <a:lstStyle/>
          <a:p>
            <a:fld id="{9A07D176-356D-45E3-85E3-E31CDC00CA3B}" type="slidenum">
              <a:rPr lang="en-GB" smtClean="0"/>
              <a:t>‹#›</a:t>
            </a:fld>
            <a:endParaRPr lang="en-GB"/>
          </a:p>
        </p:txBody>
      </p:sp>
    </p:spTree>
    <p:extLst>
      <p:ext uri="{BB962C8B-B14F-4D97-AF65-F5344CB8AC3E}">
        <p14:creationId xmlns:p14="http://schemas.microsoft.com/office/powerpoint/2010/main" val="3910698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41D9-F4C5-4196-BDCF-B60F42E8ED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AD67D7-0522-4A21-8E50-8A90FF145F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9A86A3-064A-4D4D-96B0-DDC7E4E46966}"/>
              </a:ext>
            </a:extLst>
          </p:cNvPr>
          <p:cNvSpPr>
            <a:spLocks noGrp="1"/>
          </p:cNvSpPr>
          <p:nvPr>
            <p:ph type="dt" sz="half" idx="10"/>
          </p:nvPr>
        </p:nvSpPr>
        <p:spPr/>
        <p:txBody>
          <a:bodyPr/>
          <a:lstStyle/>
          <a:p>
            <a:fld id="{CA6FAA83-BC0E-404A-B8F1-ACA7303016D3}" type="datetimeFigureOut">
              <a:rPr lang="en-GB" smtClean="0"/>
              <a:t>19/09/2023</a:t>
            </a:fld>
            <a:endParaRPr lang="en-GB"/>
          </a:p>
        </p:txBody>
      </p:sp>
      <p:sp>
        <p:nvSpPr>
          <p:cNvPr id="5" name="Footer Placeholder 4">
            <a:extLst>
              <a:ext uri="{FF2B5EF4-FFF2-40B4-BE49-F238E27FC236}">
                <a16:creationId xmlns:a16="http://schemas.microsoft.com/office/drawing/2014/main" id="{5AA95368-D7DB-42C0-880C-B5EB7049D7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053A28-FB2A-418C-982D-4E7AE60C5BE3}"/>
              </a:ext>
            </a:extLst>
          </p:cNvPr>
          <p:cNvSpPr>
            <a:spLocks noGrp="1"/>
          </p:cNvSpPr>
          <p:nvPr>
            <p:ph type="sldNum" sz="quarter" idx="12"/>
          </p:nvPr>
        </p:nvSpPr>
        <p:spPr/>
        <p:txBody>
          <a:bodyPr/>
          <a:lstStyle/>
          <a:p>
            <a:fld id="{9A07D176-356D-45E3-85E3-E31CDC00CA3B}" type="slidenum">
              <a:rPr lang="en-GB" smtClean="0"/>
              <a:t>‹#›</a:t>
            </a:fld>
            <a:endParaRPr lang="en-GB"/>
          </a:p>
        </p:txBody>
      </p:sp>
    </p:spTree>
    <p:extLst>
      <p:ext uri="{BB962C8B-B14F-4D97-AF65-F5344CB8AC3E}">
        <p14:creationId xmlns:p14="http://schemas.microsoft.com/office/powerpoint/2010/main" val="2155722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A995-AC63-47D0-B928-9670816D11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E17AB2F-2DF6-47F3-9BCF-E92FFE8DB9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51D18D9-B2FA-470E-991A-1F67F18B8E51}"/>
              </a:ext>
            </a:extLst>
          </p:cNvPr>
          <p:cNvSpPr>
            <a:spLocks noGrp="1"/>
          </p:cNvSpPr>
          <p:nvPr>
            <p:ph type="dt" sz="half" idx="10"/>
          </p:nvPr>
        </p:nvSpPr>
        <p:spPr/>
        <p:txBody>
          <a:bodyPr/>
          <a:lstStyle/>
          <a:p>
            <a:fld id="{CA6FAA83-BC0E-404A-B8F1-ACA7303016D3}" type="datetimeFigureOut">
              <a:rPr lang="en-GB" smtClean="0"/>
              <a:t>19/09/2023</a:t>
            </a:fld>
            <a:endParaRPr lang="en-GB"/>
          </a:p>
        </p:txBody>
      </p:sp>
      <p:sp>
        <p:nvSpPr>
          <p:cNvPr id="5" name="Footer Placeholder 4">
            <a:extLst>
              <a:ext uri="{FF2B5EF4-FFF2-40B4-BE49-F238E27FC236}">
                <a16:creationId xmlns:a16="http://schemas.microsoft.com/office/drawing/2014/main" id="{EAF2DAD6-1F2E-494F-8652-F3C16F1A27B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2AA78B-757D-402B-9A2E-934D412B6C3E}"/>
              </a:ext>
            </a:extLst>
          </p:cNvPr>
          <p:cNvSpPr>
            <a:spLocks noGrp="1"/>
          </p:cNvSpPr>
          <p:nvPr>
            <p:ph type="sldNum" sz="quarter" idx="12"/>
          </p:nvPr>
        </p:nvSpPr>
        <p:spPr/>
        <p:txBody>
          <a:bodyPr/>
          <a:lstStyle/>
          <a:p>
            <a:fld id="{9A07D176-356D-45E3-85E3-E31CDC00CA3B}" type="slidenum">
              <a:rPr lang="en-GB" smtClean="0"/>
              <a:t>‹#›</a:t>
            </a:fld>
            <a:endParaRPr lang="en-GB"/>
          </a:p>
        </p:txBody>
      </p:sp>
    </p:spTree>
    <p:extLst>
      <p:ext uri="{BB962C8B-B14F-4D97-AF65-F5344CB8AC3E}">
        <p14:creationId xmlns:p14="http://schemas.microsoft.com/office/powerpoint/2010/main" val="3909565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B23A7-17F6-4ED5-81F8-E4EF3EE56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65335E7-8D10-4CBF-AF33-9C9F34947B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21598FE-45B8-4297-ACAD-1812937118F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D076218-62D8-428D-8EA7-A7EE359A86A8}"/>
              </a:ext>
            </a:extLst>
          </p:cNvPr>
          <p:cNvSpPr>
            <a:spLocks noGrp="1"/>
          </p:cNvSpPr>
          <p:nvPr>
            <p:ph type="dt" sz="half" idx="10"/>
          </p:nvPr>
        </p:nvSpPr>
        <p:spPr/>
        <p:txBody>
          <a:bodyPr/>
          <a:lstStyle/>
          <a:p>
            <a:fld id="{CA6FAA83-BC0E-404A-B8F1-ACA7303016D3}" type="datetimeFigureOut">
              <a:rPr lang="en-GB" smtClean="0"/>
              <a:t>19/09/2023</a:t>
            </a:fld>
            <a:endParaRPr lang="en-GB"/>
          </a:p>
        </p:txBody>
      </p:sp>
      <p:sp>
        <p:nvSpPr>
          <p:cNvPr id="6" name="Footer Placeholder 5">
            <a:extLst>
              <a:ext uri="{FF2B5EF4-FFF2-40B4-BE49-F238E27FC236}">
                <a16:creationId xmlns:a16="http://schemas.microsoft.com/office/drawing/2014/main" id="{1E3E3B3A-D326-4CE0-81DD-51E24AAD9D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2F6E75-AE24-4C57-962A-DC9AFC887C7E}"/>
              </a:ext>
            </a:extLst>
          </p:cNvPr>
          <p:cNvSpPr>
            <a:spLocks noGrp="1"/>
          </p:cNvSpPr>
          <p:nvPr>
            <p:ph type="sldNum" sz="quarter" idx="12"/>
          </p:nvPr>
        </p:nvSpPr>
        <p:spPr/>
        <p:txBody>
          <a:bodyPr/>
          <a:lstStyle/>
          <a:p>
            <a:fld id="{9A07D176-356D-45E3-85E3-E31CDC00CA3B}" type="slidenum">
              <a:rPr lang="en-GB" smtClean="0"/>
              <a:t>‹#›</a:t>
            </a:fld>
            <a:endParaRPr lang="en-GB"/>
          </a:p>
        </p:txBody>
      </p:sp>
    </p:spTree>
    <p:extLst>
      <p:ext uri="{BB962C8B-B14F-4D97-AF65-F5344CB8AC3E}">
        <p14:creationId xmlns:p14="http://schemas.microsoft.com/office/powerpoint/2010/main" val="3722152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6EEE1-895B-47B5-B264-24F4510F9AB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FA55CA7-9ACC-49FD-B703-457A897892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4CCF5E5-6E17-47C2-A0A2-B98FCCD6D94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9596AD-37B5-4B88-B642-F7EF144517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AC96E55-BF81-443E-A442-D3D5593686A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2097507-5911-458F-948B-3BB9D28E8758}"/>
              </a:ext>
            </a:extLst>
          </p:cNvPr>
          <p:cNvSpPr>
            <a:spLocks noGrp="1"/>
          </p:cNvSpPr>
          <p:nvPr>
            <p:ph type="dt" sz="half" idx="10"/>
          </p:nvPr>
        </p:nvSpPr>
        <p:spPr/>
        <p:txBody>
          <a:bodyPr/>
          <a:lstStyle/>
          <a:p>
            <a:fld id="{CA6FAA83-BC0E-404A-B8F1-ACA7303016D3}" type="datetimeFigureOut">
              <a:rPr lang="en-GB" smtClean="0"/>
              <a:t>19/09/2023</a:t>
            </a:fld>
            <a:endParaRPr lang="en-GB"/>
          </a:p>
        </p:txBody>
      </p:sp>
      <p:sp>
        <p:nvSpPr>
          <p:cNvPr id="8" name="Footer Placeholder 7">
            <a:extLst>
              <a:ext uri="{FF2B5EF4-FFF2-40B4-BE49-F238E27FC236}">
                <a16:creationId xmlns:a16="http://schemas.microsoft.com/office/drawing/2014/main" id="{D68FC1A0-94B8-49A0-AB33-6468ED24F2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35EF54-974A-4B09-ABA5-FA4CC7BB3C7F}"/>
              </a:ext>
            </a:extLst>
          </p:cNvPr>
          <p:cNvSpPr>
            <a:spLocks noGrp="1"/>
          </p:cNvSpPr>
          <p:nvPr>
            <p:ph type="sldNum" sz="quarter" idx="12"/>
          </p:nvPr>
        </p:nvSpPr>
        <p:spPr/>
        <p:txBody>
          <a:bodyPr/>
          <a:lstStyle/>
          <a:p>
            <a:fld id="{9A07D176-356D-45E3-85E3-E31CDC00CA3B}" type="slidenum">
              <a:rPr lang="en-GB" smtClean="0"/>
              <a:t>‹#›</a:t>
            </a:fld>
            <a:endParaRPr lang="en-GB"/>
          </a:p>
        </p:txBody>
      </p:sp>
    </p:spTree>
    <p:extLst>
      <p:ext uri="{BB962C8B-B14F-4D97-AF65-F5344CB8AC3E}">
        <p14:creationId xmlns:p14="http://schemas.microsoft.com/office/powerpoint/2010/main" val="370623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C6528-16E6-4C21-8BFD-DAA3B7E5AC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0F63045-F195-4C79-8B25-9D9A9ACAF221}"/>
              </a:ext>
            </a:extLst>
          </p:cNvPr>
          <p:cNvSpPr>
            <a:spLocks noGrp="1"/>
          </p:cNvSpPr>
          <p:nvPr>
            <p:ph type="dt" sz="half" idx="10"/>
          </p:nvPr>
        </p:nvSpPr>
        <p:spPr/>
        <p:txBody>
          <a:bodyPr/>
          <a:lstStyle/>
          <a:p>
            <a:fld id="{CA6FAA83-BC0E-404A-B8F1-ACA7303016D3}" type="datetimeFigureOut">
              <a:rPr lang="en-GB" smtClean="0"/>
              <a:t>19/09/2023</a:t>
            </a:fld>
            <a:endParaRPr lang="en-GB"/>
          </a:p>
        </p:txBody>
      </p:sp>
      <p:sp>
        <p:nvSpPr>
          <p:cNvPr id="4" name="Footer Placeholder 3">
            <a:extLst>
              <a:ext uri="{FF2B5EF4-FFF2-40B4-BE49-F238E27FC236}">
                <a16:creationId xmlns:a16="http://schemas.microsoft.com/office/drawing/2014/main" id="{F5A23911-A006-4CDB-975F-330128080AB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8542BC-B937-4409-A050-BB910721B7D4}"/>
              </a:ext>
            </a:extLst>
          </p:cNvPr>
          <p:cNvSpPr>
            <a:spLocks noGrp="1"/>
          </p:cNvSpPr>
          <p:nvPr>
            <p:ph type="sldNum" sz="quarter" idx="12"/>
          </p:nvPr>
        </p:nvSpPr>
        <p:spPr/>
        <p:txBody>
          <a:bodyPr/>
          <a:lstStyle/>
          <a:p>
            <a:fld id="{9A07D176-356D-45E3-85E3-E31CDC00CA3B}" type="slidenum">
              <a:rPr lang="en-GB" smtClean="0"/>
              <a:t>‹#›</a:t>
            </a:fld>
            <a:endParaRPr lang="en-GB"/>
          </a:p>
        </p:txBody>
      </p:sp>
    </p:spTree>
    <p:extLst>
      <p:ext uri="{BB962C8B-B14F-4D97-AF65-F5344CB8AC3E}">
        <p14:creationId xmlns:p14="http://schemas.microsoft.com/office/powerpoint/2010/main" val="2017555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B156A-11B2-411B-8615-820544C5ED6C}"/>
              </a:ext>
            </a:extLst>
          </p:cNvPr>
          <p:cNvSpPr>
            <a:spLocks noGrp="1"/>
          </p:cNvSpPr>
          <p:nvPr>
            <p:ph type="dt" sz="half" idx="10"/>
          </p:nvPr>
        </p:nvSpPr>
        <p:spPr/>
        <p:txBody>
          <a:bodyPr/>
          <a:lstStyle/>
          <a:p>
            <a:fld id="{CA6FAA83-BC0E-404A-B8F1-ACA7303016D3}" type="datetimeFigureOut">
              <a:rPr lang="en-GB" smtClean="0"/>
              <a:t>19/09/2023</a:t>
            </a:fld>
            <a:endParaRPr lang="en-GB"/>
          </a:p>
        </p:txBody>
      </p:sp>
      <p:sp>
        <p:nvSpPr>
          <p:cNvPr id="3" name="Footer Placeholder 2">
            <a:extLst>
              <a:ext uri="{FF2B5EF4-FFF2-40B4-BE49-F238E27FC236}">
                <a16:creationId xmlns:a16="http://schemas.microsoft.com/office/drawing/2014/main" id="{3D6A9BF1-DE3B-46A1-92E2-2D5478459C5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0A4AB2-197D-494E-AEE7-4F0A5FEB727C}"/>
              </a:ext>
            </a:extLst>
          </p:cNvPr>
          <p:cNvSpPr>
            <a:spLocks noGrp="1"/>
          </p:cNvSpPr>
          <p:nvPr>
            <p:ph type="sldNum" sz="quarter" idx="12"/>
          </p:nvPr>
        </p:nvSpPr>
        <p:spPr/>
        <p:txBody>
          <a:bodyPr/>
          <a:lstStyle/>
          <a:p>
            <a:fld id="{9A07D176-356D-45E3-85E3-E31CDC00CA3B}" type="slidenum">
              <a:rPr lang="en-GB" smtClean="0"/>
              <a:t>‹#›</a:t>
            </a:fld>
            <a:endParaRPr lang="en-GB"/>
          </a:p>
        </p:txBody>
      </p:sp>
    </p:spTree>
    <p:extLst>
      <p:ext uri="{BB962C8B-B14F-4D97-AF65-F5344CB8AC3E}">
        <p14:creationId xmlns:p14="http://schemas.microsoft.com/office/powerpoint/2010/main" val="178320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60267-DBDD-43BD-B8D9-C827DA27E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343880-5818-4E3E-82B8-81811969CE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0621162-1582-4CA9-BF67-ED681E264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D66974-70B2-46E1-B6A4-1F307864EE1A}"/>
              </a:ext>
            </a:extLst>
          </p:cNvPr>
          <p:cNvSpPr>
            <a:spLocks noGrp="1"/>
          </p:cNvSpPr>
          <p:nvPr>
            <p:ph type="dt" sz="half" idx="10"/>
          </p:nvPr>
        </p:nvSpPr>
        <p:spPr/>
        <p:txBody>
          <a:bodyPr/>
          <a:lstStyle/>
          <a:p>
            <a:fld id="{CA6FAA83-BC0E-404A-B8F1-ACA7303016D3}" type="datetimeFigureOut">
              <a:rPr lang="en-GB" smtClean="0"/>
              <a:t>19/09/2023</a:t>
            </a:fld>
            <a:endParaRPr lang="en-GB"/>
          </a:p>
        </p:txBody>
      </p:sp>
      <p:sp>
        <p:nvSpPr>
          <p:cNvPr id="6" name="Footer Placeholder 5">
            <a:extLst>
              <a:ext uri="{FF2B5EF4-FFF2-40B4-BE49-F238E27FC236}">
                <a16:creationId xmlns:a16="http://schemas.microsoft.com/office/drawing/2014/main" id="{08AE20EE-40E5-4C05-82B1-7ED2EBEC7F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9274B50-ACFC-49A8-9589-45476387C5F4}"/>
              </a:ext>
            </a:extLst>
          </p:cNvPr>
          <p:cNvSpPr>
            <a:spLocks noGrp="1"/>
          </p:cNvSpPr>
          <p:nvPr>
            <p:ph type="sldNum" sz="quarter" idx="12"/>
          </p:nvPr>
        </p:nvSpPr>
        <p:spPr/>
        <p:txBody>
          <a:bodyPr/>
          <a:lstStyle/>
          <a:p>
            <a:fld id="{9A07D176-356D-45E3-85E3-E31CDC00CA3B}" type="slidenum">
              <a:rPr lang="en-GB" smtClean="0"/>
              <a:t>‹#›</a:t>
            </a:fld>
            <a:endParaRPr lang="en-GB"/>
          </a:p>
        </p:txBody>
      </p:sp>
    </p:spTree>
    <p:extLst>
      <p:ext uri="{BB962C8B-B14F-4D97-AF65-F5344CB8AC3E}">
        <p14:creationId xmlns:p14="http://schemas.microsoft.com/office/powerpoint/2010/main" val="769953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A5D07-C765-4197-9CC8-18649E2AE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16D31D8-829C-4298-80CD-C591C54FA8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2776485-206C-4421-BF54-29802E8D8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E4D2608-C6DA-4FFE-8C0A-056BC782895B}"/>
              </a:ext>
            </a:extLst>
          </p:cNvPr>
          <p:cNvSpPr>
            <a:spLocks noGrp="1"/>
          </p:cNvSpPr>
          <p:nvPr>
            <p:ph type="dt" sz="half" idx="10"/>
          </p:nvPr>
        </p:nvSpPr>
        <p:spPr/>
        <p:txBody>
          <a:bodyPr/>
          <a:lstStyle/>
          <a:p>
            <a:fld id="{CA6FAA83-BC0E-404A-B8F1-ACA7303016D3}" type="datetimeFigureOut">
              <a:rPr lang="en-GB" smtClean="0"/>
              <a:t>19/09/2023</a:t>
            </a:fld>
            <a:endParaRPr lang="en-GB"/>
          </a:p>
        </p:txBody>
      </p:sp>
      <p:sp>
        <p:nvSpPr>
          <p:cNvPr id="6" name="Footer Placeholder 5">
            <a:extLst>
              <a:ext uri="{FF2B5EF4-FFF2-40B4-BE49-F238E27FC236}">
                <a16:creationId xmlns:a16="http://schemas.microsoft.com/office/drawing/2014/main" id="{860B102F-C847-45EE-BD3C-CA1EEF8C4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5DAF5DB-6C78-48BC-9B40-8C53A3A37AAA}"/>
              </a:ext>
            </a:extLst>
          </p:cNvPr>
          <p:cNvSpPr>
            <a:spLocks noGrp="1"/>
          </p:cNvSpPr>
          <p:nvPr>
            <p:ph type="sldNum" sz="quarter" idx="12"/>
          </p:nvPr>
        </p:nvSpPr>
        <p:spPr/>
        <p:txBody>
          <a:bodyPr/>
          <a:lstStyle/>
          <a:p>
            <a:fld id="{9A07D176-356D-45E3-85E3-E31CDC00CA3B}" type="slidenum">
              <a:rPr lang="en-GB" smtClean="0"/>
              <a:t>‹#›</a:t>
            </a:fld>
            <a:endParaRPr lang="en-GB"/>
          </a:p>
        </p:txBody>
      </p:sp>
    </p:spTree>
    <p:extLst>
      <p:ext uri="{BB962C8B-B14F-4D97-AF65-F5344CB8AC3E}">
        <p14:creationId xmlns:p14="http://schemas.microsoft.com/office/powerpoint/2010/main" val="227807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2D05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4EC003-A46B-4F8F-8C8E-B01A1734A87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509D18-F886-4218-B664-C106283B79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CE8C94-63A8-4805-87F6-F37C944B0F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6FAA83-BC0E-404A-B8F1-ACA7303016D3}" type="datetimeFigureOut">
              <a:rPr lang="en-GB" smtClean="0"/>
              <a:t>19/09/2023</a:t>
            </a:fld>
            <a:endParaRPr lang="en-GB"/>
          </a:p>
        </p:txBody>
      </p:sp>
      <p:sp>
        <p:nvSpPr>
          <p:cNvPr id="5" name="Footer Placeholder 4">
            <a:extLst>
              <a:ext uri="{FF2B5EF4-FFF2-40B4-BE49-F238E27FC236}">
                <a16:creationId xmlns:a16="http://schemas.microsoft.com/office/drawing/2014/main" id="{382ACAAB-9E52-4B24-814C-89A191D170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1719447-8B6F-44B2-9D2D-E822971AFC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07D176-356D-45E3-85E3-E31CDC00CA3B}" type="slidenum">
              <a:rPr lang="en-GB" smtClean="0"/>
              <a:t>‹#›</a:t>
            </a:fld>
            <a:endParaRPr lang="en-GB"/>
          </a:p>
        </p:txBody>
      </p:sp>
    </p:spTree>
    <p:extLst>
      <p:ext uri="{BB962C8B-B14F-4D97-AF65-F5344CB8AC3E}">
        <p14:creationId xmlns:p14="http://schemas.microsoft.com/office/powerpoint/2010/main" val="622212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4C2A-9D69-48BF-A559-D743E62E74AA}"/>
              </a:ext>
            </a:extLst>
          </p:cNvPr>
          <p:cNvSpPr>
            <a:spLocks noGrp="1"/>
          </p:cNvSpPr>
          <p:nvPr>
            <p:ph type="ctrTitle"/>
          </p:nvPr>
        </p:nvSpPr>
        <p:spPr>
          <a:xfrm>
            <a:off x="1524000" y="2506525"/>
            <a:ext cx="9144000" cy="2387600"/>
          </a:xfrm>
        </p:spPr>
        <p:txBody>
          <a:bodyPr/>
          <a:lstStyle/>
          <a:p>
            <a:r>
              <a:rPr lang="en-GB"/>
              <a:t>Parent Information Presentation</a:t>
            </a:r>
          </a:p>
        </p:txBody>
      </p:sp>
      <p:sp>
        <p:nvSpPr>
          <p:cNvPr id="3" name="Subtitle 2">
            <a:extLst>
              <a:ext uri="{FF2B5EF4-FFF2-40B4-BE49-F238E27FC236}">
                <a16:creationId xmlns:a16="http://schemas.microsoft.com/office/drawing/2014/main" id="{C59C6A21-F095-47B4-8676-A56498271B98}"/>
              </a:ext>
            </a:extLst>
          </p:cNvPr>
          <p:cNvSpPr>
            <a:spLocks noGrp="1"/>
          </p:cNvSpPr>
          <p:nvPr>
            <p:ph type="subTitle" idx="1"/>
          </p:nvPr>
        </p:nvSpPr>
        <p:spPr>
          <a:xfrm>
            <a:off x="1524000" y="4894125"/>
            <a:ext cx="9144000" cy="1655762"/>
          </a:xfrm>
        </p:spPr>
        <p:txBody>
          <a:bodyPr vert="horz" lIns="91440" tIns="45720" rIns="91440" bIns="45720" rtlCol="0" anchor="t">
            <a:normAutofit/>
          </a:bodyPr>
          <a:lstStyle/>
          <a:p>
            <a:r>
              <a:rPr lang="en-GB" sz="4400" dirty="0"/>
              <a:t>Year 4 </a:t>
            </a:r>
          </a:p>
          <a:p>
            <a:r>
              <a:rPr lang="en-GB" sz="4400" dirty="0"/>
              <a:t>2023 - 2024</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1133" y="241031"/>
            <a:ext cx="3487965" cy="2423456"/>
          </a:xfrm>
          <a:prstGeom prst="rect">
            <a:avLst/>
          </a:prstGeom>
        </p:spPr>
      </p:pic>
    </p:spTree>
    <p:extLst>
      <p:ext uri="{BB962C8B-B14F-4D97-AF65-F5344CB8AC3E}">
        <p14:creationId xmlns:p14="http://schemas.microsoft.com/office/powerpoint/2010/main" val="1826550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How to keep in touch</a:t>
            </a:r>
          </a:p>
        </p:txBody>
      </p:sp>
      <p:sp>
        <p:nvSpPr>
          <p:cNvPr id="3" name="Content Placeholder 2"/>
          <p:cNvSpPr>
            <a:spLocks noGrp="1"/>
          </p:cNvSpPr>
          <p:nvPr>
            <p:ph idx="1"/>
          </p:nvPr>
        </p:nvSpPr>
        <p:spPr/>
        <p:txBody>
          <a:bodyPr>
            <a:normAutofit/>
          </a:bodyPr>
          <a:lstStyle/>
          <a:p>
            <a:r>
              <a:rPr lang="en-GB" sz="3600"/>
              <a:t>Appointments should be arranged via the office if you need to speak to a teacher. </a:t>
            </a:r>
          </a:p>
          <a:p>
            <a:r>
              <a:rPr lang="en-GB" sz="3600"/>
              <a:t>Notes can be sent via Pupil Passports.</a:t>
            </a:r>
          </a:p>
          <a:p>
            <a:r>
              <a:rPr lang="en-GB" sz="3600"/>
              <a:t>LSA/ class teacher can be approached in the morning, if required. This should, however, be brief. </a:t>
            </a:r>
          </a:p>
          <a:p>
            <a:pPr marL="0" indent="0">
              <a:buNone/>
            </a:pPr>
            <a:endParaRPr lang="en-GB" sz="3600"/>
          </a:p>
          <a:p>
            <a:endParaRPr lang="en-GB"/>
          </a:p>
        </p:txBody>
      </p:sp>
    </p:spTree>
    <p:extLst>
      <p:ext uri="{BB962C8B-B14F-4D97-AF65-F5344CB8AC3E}">
        <p14:creationId xmlns:p14="http://schemas.microsoft.com/office/powerpoint/2010/main" val="9717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Policies and Useful information</a:t>
            </a:r>
            <a:br>
              <a:rPr lang="en-GB"/>
            </a:br>
            <a:endParaRPr lang="en-GB"/>
          </a:p>
        </p:txBody>
      </p:sp>
      <p:sp>
        <p:nvSpPr>
          <p:cNvPr id="3" name="Content Placeholder 2"/>
          <p:cNvSpPr>
            <a:spLocks noGrp="1"/>
          </p:cNvSpPr>
          <p:nvPr>
            <p:ph idx="1"/>
          </p:nvPr>
        </p:nvSpPr>
        <p:spPr/>
        <p:txBody>
          <a:bodyPr/>
          <a:lstStyle/>
          <a:p>
            <a:pPr marL="0" indent="0">
              <a:buNone/>
            </a:pPr>
            <a:r>
              <a:rPr lang="en-GB"/>
              <a:t>Please visit the school website for guidance on a variety of useful topics:</a:t>
            </a:r>
          </a:p>
          <a:p>
            <a:r>
              <a:rPr lang="en-GB"/>
              <a:t>safeguarding</a:t>
            </a:r>
          </a:p>
          <a:p>
            <a:r>
              <a:rPr lang="en-GB"/>
              <a:t>calculation policy</a:t>
            </a:r>
          </a:p>
          <a:p>
            <a:r>
              <a:rPr lang="en-GB"/>
              <a:t>behaviour for learning policy</a:t>
            </a:r>
          </a:p>
          <a:p>
            <a:r>
              <a:rPr lang="en-GB"/>
              <a:t>school newsletters</a:t>
            </a:r>
          </a:p>
          <a:p>
            <a:r>
              <a:rPr lang="en-GB"/>
              <a:t>school meal schedule</a:t>
            </a:r>
          </a:p>
          <a:p>
            <a:r>
              <a:rPr lang="en-GB"/>
              <a:t>term dates</a:t>
            </a:r>
          </a:p>
        </p:txBody>
      </p:sp>
      <p:pic>
        <p:nvPicPr>
          <p:cNvPr id="4" name="Picture 3"/>
          <p:cNvPicPr>
            <a:picLocks noChangeAspect="1"/>
          </p:cNvPicPr>
          <p:nvPr/>
        </p:nvPicPr>
        <p:blipFill>
          <a:blip r:embed="rId3"/>
          <a:stretch>
            <a:fillRect/>
          </a:stretch>
        </p:blipFill>
        <p:spPr>
          <a:xfrm>
            <a:off x="10314269" y="0"/>
            <a:ext cx="1877731" cy="1304657"/>
          </a:xfrm>
          <a:prstGeom prst="rect">
            <a:avLst/>
          </a:prstGeom>
        </p:spPr>
      </p:pic>
    </p:spTree>
    <p:extLst>
      <p:ext uri="{BB962C8B-B14F-4D97-AF65-F5344CB8AC3E}">
        <p14:creationId xmlns:p14="http://schemas.microsoft.com/office/powerpoint/2010/main" val="316107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B4C2A-9D69-48BF-A559-D743E62E74AA}"/>
              </a:ext>
            </a:extLst>
          </p:cNvPr>
          <p:cNvSpPr>
            <a:spLocks noGrp="1"/>
          </p:cNvSpPr>
          <p:nvPr>
            <p:ph type="ctrTitle"/>
          </p:nvPr>
        </p:nvSpPr>
        <p:spPr>
          <a:xfrm>
            <a:off x="1313115" y="278296"/>
            <a:ext cx="9144000" cy="912536"/>
          </a:xfrm>
        </p:spPr>
        <p:txBody>
          <a:bodyPr>
            <a:normAutofit fontScale="90000"/>
          </a:bodyPr>
          <a:lstStyle/>
          <a:p>
            <a:r>
              <a:rPr lang="en-GB"/>
              <a:t>Meet the team.</a:t>
            </a:r>
          </a:p>
        </p:txBody>
      </p:sp>
      <p:sp>
        <p:nvSpPr>
          <p:cNvPr id="9" name="TextBox 8"/>
          <p:cNvSpPr txBox="1"/>
          <p:nvPr/>
        </p:nvSpPr>
        <p:spPr>
          <a:xfrm>
            <a:off x="233778" y="4687022"/>
            <a:ext cx="11302674" cy="954107"/>
          </a:xfrm>
          <a:prstGeom prst="rect">
            <a:avLst/>
          </a:prstGeom>
          <a:noFill/>
        </p:spPr>
        <p:txBody>
          <a:bodyPr wrap="square" lIns="91440" tIns="45720" rIns="91440" bIns="45720" rtlCol="0" anchor="t">
            <a:spAutoFit/>
          </a:bodyPr>
          <a:lstStyle/>
          <a:p>
            <a:endParaRPr lang="en-GB" sz="2800"/>
          </a:p>
          <a:p>
            <a:pPr algn="ctr"/>
            <a:r>
              <a:rPr lang="en-GB" sz="2800" dirty="0"/>
              <a:t>Year 4 LSA- Mrs Davis</a:t>
            </a:r>
            <a:endParaRPr lang="en-GB" sz="2800" dirty="0">
              <a:ea typeface="Calibri"/>
              <a:cs typeface="Calibri"/>
            </a:endParaRPr>
          </a:p>
        </p:txBody>
      </p:sp>
      <p:sp>
        <p:nvSpPr>
          <p:cNvPr id="3" name="TextBox 2"/>
          <p:cNvSpPr txBox="1"/>
          <p:nvPr/>
        </p:nvSpPr>
        <p:spPr>
          <a:xfrm>
            <a:off x="1177928" y="2040909"/>
            <a:ext cx="2034988" cy="1815882"/>
          </a:xfrm>
          <a:prstGeom prst="rect">
            <a:avLst/>
          </a:prstGeom>
          <a:noFill/>
        </p:spPr>
        <p:txBody>
          <a:bodyPr wrap="square" lIns="91440" tIns="45720" rIns="91440" bIns="45720" rtlCol="0" anchor="t">
            <a:spAutoFit/>
          </a:bodyPr>
          <a:lstStyle/>
          <a:p>
            <a:pPr algn="ctr"/>
            <a:r>
              <a:rPr lang="en-GB" sz="2800" dirty="0"/>
              <a:t>4C</a:t>
            </a:r>
            <a:endParaRPr lang="en-GB" sz="2800" dirty="0">
              <a:ea typeface="Calibri"/>
              <a:cs typeface="Calibri"/>
            </a:endParaRPr>
          </a:p>
          <a:p>
            <a:pPr algn="ctr"/>
            <a:r>
              <a:rPr lang="en-GB" sz="2800" dirty="0"/>
              <a:t>Mr Russell</a:t>
            </a:r>
            <a:endParaRPr lang="en-GB" sz="2800" dirty="0">
              <a:ea typeface="Calibri"/>
              <a:cs typeface="Calibri"/>
            </a:endParaRPr>
          </a:p>
          <a:p>
            <a:pPr algn="ctr"/>
            <a:r>
              <a:rPr lang="en-GB" sz="2800" dirty="0"/>
              <a:t>Mrs Keenan</a:t>
            </a:r>
            <a:endParaRPr lang="en-GB" sz="2800" dirty="0">
              <a:ea typeface="Calibri"/>
              <a:cs typeface="Calibri"/>
            </a:endParaRPr>
          </a:p>
          <a:p>
            <a:pPr algn="ctr"/>
            <a:r>
              <a:rPr lang="en-GB" sz="2800" dirty="0"/>
              <a:t>Mrs Sykes</a:t>
            </a:r>
            <a:endParaRPr lang="en-GB" sz="2800" dirty="0">
              <a:cs typeface="Calibri"/>
            </a:endParaRPr>
          </a:p>
        </p:txBody>
      </p:sp>
      <p:sp>
        <p:nvSpPr>
          <p:cNvPr id="4" name="TextBox 3"/>
          <p:cNvSpPr txBox="1"/>
          <p:nvPr/>
        </p:nvSpPr>
        <p:spPr>
          <a:xfrm>
            <a:off x="4187363" y="1961748"/>
            <a:ext cx="2707342" cy="2616101"/>
          </a:xfrm>
          <a:prstGeom prst="rect">
            <a:avLst/>
          </a:prstGeom>
          <a:noFill/>
        </p:spPr>
        <p:txBody>
          <a:bodyPr wrap="square" lIns="91440" tIns="45720" rIns="91440" bIns="45720" rtlCol="0" anchor="t">
            <a:spAutoFit/>
          </a:bodyPr>
          <a:lstStyle/>
          <a:p>
            <a:pPr algn="ctr"/>
            <a:r>
              <a:rPr lang="en-GB" sz="2800" dirty="0"/>
              <a:t>4RG</a:t>
            </a:r>
            <a:endParaRPr lang="en-GB" sz="2800" dirty="0">
              <a:ea typeface="Calibri"/>
              <a:cs typeface="Calibri"/>
            </a:endParaRPr>
          </a:p>
          <a:p>
            <a:pPr algn="ctr"/>
            <a:r>
              <a:rPr lang="en-GB" sz="2800" dirty="0"/>
              <a:t>Miss Rudkin</a:t>
            </a:r>
            <a:endParaRPr lang="en-GB" sz="2800" dirty="0">
              <a:ea typeface="Calibri"/>
              <a:cs typeface="Calibri"/>
            </a:endParaRPr>
          </a:p>
          <a:p>
            <a:pPr algn="ctr"/>
            <a:r>
              <a:rPr lang="en-GB" sz="2800" dirty="0"/>
              <a:t>Mrs Grantham</a:t>
            </a:r>
            <a:endParaRPr lang="en-GB" sz="2800" dirty="0">
              <a:ea typeface="Calibri"/>
              <a:cs typeface="Calibri"/>
            </a:endParaRPr>
          </a:p>
          <a:p>
            <a:pPr algn="ctr"/>
            <a:r>
              <a:rPr lang="en-GB" sz="2800" dirty="0"/>
              <a:t>Mrs Coote</a:t>
            </a:r>
            <a:endParaRPr lang="en-GB" sz="2800" dirty="0">
              <a:ea typeface="Calibri"/>
              <a:cs typeface="Calibri"/>
            </a:endParaRPr>
          </a:p>
          <a:p>
            <a:pPr algn="ctr"/>
            <a:r>
              <a:rPr lang="en-GB" sz="2800" dirty="0">
                <a:ea typeface="Calibri"/>
                <a:cs typeface="Calibri"/>
              </a:rPr>
              <a:t>Mrs Keenan</a:t>
            </a:r>
          </a:p>
          <a:p>
            <a:pPr algn="ctr"/>
            <a:endParaRPr lang="en-GB" sz="2400" dirty="0">
              <a:ea typeface="Calibri" panose="020F0502020204030204"/>
              <a:cs typeface="Calibri" panose="020F0502020204030204"/>
            </a:endParaRPr>
          </a:p>
        </p:txBody>
      </p:sp>
      <p:sp>
        <p:nvSpPr>
          <p:cNvPr id="6" name="TextBox 5"/>
          <p:cNvSpPr txBox="1"/>
          <p:nvPr/>
        </p:nvSpPr>
        <p:spPr>
          <a:xfrm>
            <a:off x="7557247" y="1963271"/>
            <a:ext cx="3200400" cy="2246769"/>
          </a:xfrm>
          <a:prstGeom prst="rect">
            <a:avLst/>
          </a:prstGeom>
          <a:noFill/>
        </p:spPr>
        <p:txBody>
          <a:bodyPr wrap="square" lIns="91440" tIns="45720" rIns="91440" bIns="45720" rtlCol="0" anchor="t">
            <a:spAutoFit/>
          </a:bodyPr>
          <a:lstStyle/>
          <a:p>
            <a:pPr algn="ctr"/>
            <a:r>
              <a:rPr lang="en-GB" sz="2800" dirty="0"/>
              <a:t>4U</a:t>
            </a:r>
          </a:p>
          <a:p>
            <a:pPr algn="ctr"/>
            <a:r>
              <a:rPr lang="en-GB" sz="2800" dirty="0"/>
              <a:t>Mr Upshall</a:t>
            </a:r>
          </a:p>
          <a:p>
            <a:pPr algn="ctr"/>
            <a:r>
              <a:rPr lang="en-GB" sz="2800" dirty="0"/>
              <a:t>Mrs Crockford</a:t>
            </a:r>
            <a:endParaRPr lang="en-GB" sz="2800" dirty="0">
              <a:cs typeface="Calibri"/>
            </a:endParaRPr>
          </a:p>
          <a:p>
            <a:pPr algn="ctr"/>
            <a:r>
              <a:rPr lang="en-GB" sz="2800" dirty="0"/>
              <a:t>Mrs Kersey</a:t>
            </a:r>
            <a:endParaRPr lang="en-GB" sz="2800" dirty="0">
              <a:cs typeface="Calibri"/>
            </a:endParaRPr>
          </a:p>
          <a:p>
            <a:pPr algn="ctr"/>
            <a:r>
              <a:rPr lang="en-GB" sz="2800" dirty="0">
                <a:cs typeface="Calibri"/>
              </a:rPr>
              <a:t>Mr White</a:t>
            </a:r>
          </a:p>
        </p:txBody>
      </p:sp>
    </p:spTree>
    <p:extLst>
      <p:ext uri="{BB962C8B-B14F-4D97-AF65-F5344CB8AC3E}">
        <p14:creationId xmlns:p14="http://schemas.microsoft.com/office/powerpoint/2010/main" val="3520953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077"/>
            <a:ext cx="10515600" cy="1325563"/>
          </a:xfrm>
        </p:spPr>
        <p:txBody>
          <a:bodyPr/>
          <a:lstStyle/>
          <a:p>
            <a:r>
              <a:rPr lang="en-GB">
                <a:latin typeface="+mn-lt"/>
              </a:rPr>
              <a:t>Topic overview for the year ahead</a:t>
            </a:r>
          </a:p>
        </p:txBody>
      </p:sp>
      <p:sp>
        <p:nvSpPr>
          <p:cNvPr id="3" name="Content Placeholder 2"/>
          <p:cNvSpPr>
            <a:spLocks noGrp="1"/>
          </p:cNvSpPr>
          <p:nvPr>
            <p:ph idx="1"/>
          </p:nvPr>
        </p:nvSpPr>
        <p:spPr>
          <a:xfrm>
            <a:off x="838200" y="1114396"/>
            <a:ext cx="10515600" cy="4635940"/>
          </a:xfrm>
        </p:spPr>
        <p:txBody>
          <a:bodyPr vert="horz" lIns="91440" tIns="45720" rIns="91440" bIns="45720" rtlCol="0" anchor="t">
            <a:noAutofit/>
          </a:bodyPr>
          <a:lstStyle/>
          <a:p>
            <a:r>
              <a:rPr lang="en-GB" sz="2400" dirty="0"/>
              <a:t>Autumn – Why do we remember the Romans?</a:t>
            </a:r>
            <a:endParaRPr lang="en-GB" sz="2400" dirty="0">
              <a:cs typeface="Calibri"/>
            </a:endParaRPr>
          </a:p>
          <a:p>
            <a:pPr lvl="5"/>
            <a:r>
              <a:rPr lang="en-GB" sz="2400" dirty="0"/>
              <a:t>Roman Rescue</a:t>
            </a:r>
            <a:endParaRPr lang="en-GB" sz="2400">
              <a:ea typeface="Calibri"/>
              <a:cs typeface="Calibri"/>
            </a:endParaRPr>
          </a:p>
          <a:p>
            <a:pPr lvl="5"/>
            <a:r>
              <a:rPr lang="en-GB" sz="2400" dirty="0"/>
              <a:t>How to train your dragon</a:t>
            </a:r>
            <a:endParaRPr lang="en-GB" sz="2400">
              <a:ea typeface="Calibri"/>
              <a:cs typeface="Calibri"/>
            </a:endParaRPr>
          </a:p>
          <a:p>
            <a:pPr lvl="5"/>
            <a:r>
              <a:rPr lang="en-GB" sz="2400" dirty="0">
                <a:cs typeface="Calibri" panose="020F0502020204030204"/>
              </a:rPr>
              <a:t>Roman Day – Tuesday 17th October</a:t>
            </a:r>
          </a:p>
          <a:p>
            <a:r>
              <a:rPr lang="en-GB" sz="2400" dirty="0"/>
              <a:t>Spring- Geography Focus: How do European countries work together to make a better future? </a:t>
            </a:r>
            <a:endParaRPr lang="en-GB" sz="2400" dirty="0">
              <a:cs typeface="Calibri"/>
            </a:endParaRPr>
          </a:p>
          <a:p>
            <a:pPr algn="ctr"/>
            <a:r>
              <a:rPr lang="en-GB" sz="2400" dirty="0">
                <a:cs typeface="Calibri"/>
              </a:rPr>
              <a:t>Number</a:t>
            </a:r>
            <a:r>
              <a:rPr lang="en-GB" sz="2400" dirty="0"/>
              <a:t> the Stars              </a:t>
            </a:r>
            <a:endParaRPr lang="en-GB" sz="2400">
              <a:cs typeface="Calibri" panose="020F0502020204030204"/>
            </a:endParaRPr>
          </a:p>
          <a:p>
            <a:pPr algn="ctr"/>
            <a:r>
              <a:rPr lang="en-GB" sz="2400" dirty="0"/>
              <a:t>Sports</a:t>
            </a:r>
            <a:r>
              <a:rPr lang="en-GB" sz="2400" dirty="0">
                <a:cs typeface="Calibri"/>
              </a:rPr>
              <a:t> Superstars Festival</a:t>
            </a:r>
          </a:p>
          <a:p>
            <a:r>
              <a:rPr lang="en-GB" sz="2400" dirty="0"/>
              <a:t>Summer – Bright Sparks: Science/DT How has technology changed our lives?</a:t>
            </a:r>
            <a:endParaRPr lang="en-GB" sz="2400" dirty="0">
              <a:ea typeface="Calibri"/>
              <a:cs typeface="Calibri"/>
            </a:endParaRPr>
          </a:p>
          <a:p>
            <a:pPr lvl="5"/>
            <a:r>
              <a:rPr lang="en-GB" sz="2400" dirty="0"/>
              <a:t>The Wild Robot</a:t>
            </a:r>
            <a:endParaRPr lang="en-GB" sz="2400" dirty="0">
              <a:cs typeface="Calibri"/>
            </a:endParaRPr>
          </a:p>
          <a:p>
            <a:pPr lvl="5"/>
            <a:r>
              <a:rPr lang="en-GB" sz="2400" dirty="0">
                <a:ea typeface="Calibri"/>
                <a:cs typeface="Calibri"/>
              </a:rPr>
              <a:t>Danbury Country Park (Habitats)</a:t>
            </a:r>
          </a:p>
        </p:txBody>
      </p:sp>
    </p:spTree>
    <p:extLst>
      <p:ext uri="{BB962C8B-B14F-4D97-AF65-F5344CB8AC3E}">
        <p14:creationId xmlns:p14="http://schemas.microsoft.com/office/powerpoint/2010/main" val="1309766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Rewards</a:t>
            </a:r>
            <a:br>
              <a:rPr lang="en-GB"/>
            </a:br>
            <a:endParaRPr lang="en-GB"/>
          </a:p>
        </p:txBody>
      </p:sp>
      <p:sp>
        <p:nvSpPr>
          <p:cNvPr id="3" name="Content Placeholder 2"/>
          <p:cNvSpPr>
            <a:spLocks noGrp="1"/>
          </p:cNvSpPr>
          <p:nvPr>
            <p:ph idx="1"/>
          </p:nvPr>
        </p:nvSpPr>
        <p:spPr>
          <a:xfrm>
            <a:off x="783609" y="1238771"/>
            <a:ext cx="10515600" cy="4875426"/>
          </a:xfrm>
        </p:spPr>
        <p:txBody>
          <a:bodyPr>
            <a:normAutofit/>
          </a:bodyPr>
          <a:lstStyle/>
          <a:p>
            <a:pPr marL="0" indent="0">
              <a:buNone/>
            </a:pPr>
            <a:r>
              <a:rPr lang="en-GB"/>
              <a:t>Our behaviour policy is based on the positive reinforcement of good behaviour. All staff should praise children and give them encouragement when possible.</a:t>
            </a:r>
          </a:p>
          <a:p>
            <a:pPr marL="0" indent="0">
              <a:buNone/>
            </a:pPr>
            <a:r>
              <a:rPr lang="en-GB"/>
              <a:t>Rewards/encouragement may include:</a:t>
            </a:r>
          </a:p>
          <a:p>
            <a:r>
              <a:rPr lang="en-GB"/>
              <a:t>House Points </a:t>
            </a:r>
          </a:p>
          <a:p>
            <a:r>
              <a:rPr lang="en-GB"/>
              <a:t>A raffle ticket and Secrets of Success star</a:t>
            </a:r>
          </a:p>
          <a:p>
            <a:r>
              <a:rPr lang="en-GB"/>
              <a:t>Class marble time</a:t>
            </a:r>
          </a:p>
          <a:p>
            <a:r>
              <a:rPr lang="en-GB"/>
              <a:t>Star of the week</a:t>
            </a:r>
          </a:p>
          <a:p>
            <a:r>
              <a:rPr lang="en-GB"/>
              <a:t>Feedback in books about work</a:t>
            </a:r>
          </a:p>
          <a:p>
            <a:endParaRPr lang="en-GB"/>
          </a:p>
        </p:txBody>
      </p:sp>
      <p:pic>
        <p:nvPicPr>
          <p:cNvPr id="4" name="Picture 3"/>
          <p:cNvPicPr>
            <a:picLocks noChangeAspect="1"/>
          </p:cNvPicPr>
          <p:nvPr/>
        </p:nvPicPr>
        <p:blipFill>
          <a:blip r:embed="rId3"/>
          <a:stretch>
            <a:fillRect/>
          </a:stretch>
        </p:blipFill>
        <p:spPr>
          <a:xfrm>
            <a:off x="7391057" y="2564334"/>
            <a:ext cx="3962743" cy="3322608"/>
          </a:xfrm>
          <a:prstGeom prst="rect">
            <a:avLst/>
          </a:prstGeom>
        </p:spPr>
      </p:pic>
    </p:spTree>
    <p:extLst>
      <p:ext uri="{BB962C8B-B14F-4D97-AF65-F5344CB8AC3E}">
        <p14:creationId xmlns:p14="http://schemas.microsoft.com/office/powerpoint/2010/main" val="2206944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4"/>
            <a:ext cx="10515600" cy="1325563"/>
          </a:xfrm>
        </p:spPr>
        <p:txBody>
          <a:bodyPr>
            <a:normAutofit/>
          </a:bodyPr>
          <a:lstStyle/>
          <a:p>
            <a:r>
              <a:rPr lang="en-GB"/>
              <a:t>Home Learning expectations</a:t>
            </a:r>
            <a:br>
              <a:rPr lang="en-GB"/>
            </a:br>
            <a:endParaRPr lang="en-GB"/>
          </a:p>
        </p:txBody>
      </p:sp>
      <p:sp>
        <p:nvSpPr>
          <p:cNvPr id="3" name="Content Placeholder 2"/>
          <p:cNvSpPr>
            <a:spLocks noGrp="1"/>
          </p:cNvSpPr>
          <p:nvPr>
            <p:ph idx="1"/>
          </p:nvPr>
        </p:nvSpPr>
        <p:spPr>
          <a:xfrm>
            <a:off x="838200" y="809245"/>
            <a:ext cx="10515600" cy="4351338"/>
          </a:xfrm>
        </p:spPr>
        <p:txBody>
          <a:bodyPr vert="horz" lIns="91440" tIns="45720" rIns="91440" bIns="45720" rtlCol="0" anchor="t">
            <a:normAutofit fontScale="25000" lnSpcReduction="20000"/>
          </a:bodyPr>
          <a:lstStyle/>
          <a:p>
            <a:pPr marL="0" indent="0">
              <a:buNone/>
            </a:pPr>
            <a:endParaRPr lang="en-GB" sz="5500"/>
          </a:p>
          <a:p>
            <a:pPr marL="0" indent="0">
              <a:buNone/>
            </a:pPr>
            <a:r>
              <a:rPr lang="en-GB" sz="9600" dirty="0"/>
              <a:t>Children should be practising their Words of the Week spellings and times tables regularly.</a:t>
            </a:r>
            <a:endParaRPr lang="en-GB" sz="9600" dirty="0">
              <a:cs typeface="Calibri"/>
            </a:endParaRPr>
          </a:p>
          <a:p>
            <a:pPr marL="0" indent="0">
              <a:buNone/>
            </a:pPr>
            <a:r>
              <a:rPr lang="en-GB" sz="9600" dirty="0"/>
              <a:t>It is expected that children will be heard reading/read independently, for about 10 minutes each day, minimum of 5 times a week. This should be recorded in the Pupil Passport and signed by an adult. This is then recorded by teachers and added to a class %.</a:t>
            </a:r>
            <a:endParaRPr lang="en-GB" sz="9600" dirty="0">
              <a:cs typeface="Calibri"/>
            </a:endParaRPr>
          </a:p>
          <a:p>
            <a:pPr marL="0" indent="0">
              <a:buNone/>
            </a:pPr>
            <a:endParaRPr lang="en-GB" sz="9600"/>
          </a:p>
          <a:p>
            <a:pPr marL="0" indent="0">
              <a:buNone/>
            </a:pPr>
            <a:r>
              <a:rPr lang="en-GB" sz="9600" dirty="0"/>
              <a:t>Children should be using TT Rockstars regularly at home (passwords are placed in Pupil Passports). </a:t>
            </a:r>
            <a:endParaRPr lang="en-GB" sz="9600" dirty="0">
              <a:cs typeface="Calibri"/>
            </a:endParaRPr>
          </a:p>
          <a:p>
            <a:pPr marL="0" indent="0">
              <a:buNone/>
            </a:pPr>
            <a:r>
              <a:rPr lang="en-GB" sz="9600" dirty="0">
                <a:cs typeface="Calibri"/>
              </a:rPr>
              <a:t>Weekly times table test.</a:t>
            </a:r>
          </a:p>
          <a:p>
            <a:pPr marL="0" indent="0">
              <a:buNone/>
            </a:pPr>
            <a:endParaRPr lang="en-GB" sz="9600"/>
          </a:p>
          <a:p>
            <a:pPr marL="0" indent="0">
              <a:buNone/>
            </a:pPr>
            <a:r>
              <a:rPr lang="en-GB" sz="9600" dirty="0"/>
              <a:t>Maths- Weekly</a:t>
            </a:r>
            <a:endParaRPr lang="en-GB" sz="9600" dirty="0">
              <a:cs typeface="Calibri"/>
            </a:endParaRPr>
          </a:p>
          <a:p>
            <a:pPr marL="0" indent="0">
              <a:buNone/>
            </a:pPr>
            <a:r>
              <a:rPr lang="en-GB" sz="9600" dirty="0"/>
              <a:t>Reading Comprehension – Fortnightly</a:t>
            </a:r>
            <a:endParaRPr lang="en-GB" sz="9600" dirty="0">
              <a:cs typeface="Calibri"/>
            </a:endParaRPr>
          </a:p>
          <a:p>
            <a:pPr marL="0" indent="0">
              <a:buNone/>
            </a:pPr>
            <a:endParaRPr lang="en-GB" sz="9600"/>
          </a:p>
          <a:p>
            <a:pPr marL="0" indent="0">
              <a:buNone/>
            </a:pPr>
            <a:endParaRPr lang="en-GB" sz="3600"/>
          </a:p>
        </p:txBody>
      </p:sp>
    </p:spTree>
    <p:extLst>
      <p:ext uri="{BB962C8B-B14F-4D97-AF65-F5344CB8AC3E}">
        <p14:creationId xmlns:p14="http://schemas.microsoft.com/office/powerpoint/2010/main" val="226324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School Equipment</a:t>
            </a:r>
            <a:br>
              <a:rPr lang="en-GB"/>
            </a:br>
            <a:endParaRPr lang="en-GB"/>
          </a:p>
        </p:txBody>
      </p:sp>
      <p:sp>
        <p:nvSpPr>
          <p:cNvPr id="3" name="Content Placeholder 2"/>
          <p:cNvSpPr txBox="1">
            <a:spLocks/>
          </p:cNvSpPr>
          <p:nvPr/>
        </p:nvSpPr>
        <p:spPr>
          <a:xfrm>
            <a:off x="473242" y="1232067"/>
            <a:ext cx="11510211" cy="50885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t>In school each day pupils will need to bring their reading book, pupil passport and water bottle.</a:t>
            </a:r>
          </a:p>
          <a:p>
            <a:pPr marL="0" indent="0">
              <a:buNone/>
            </a:pPr>
            <a:endParaRPr lang="en-GB" b="1"/>
          </a:p>
          <a:p>
            <a:pPr marL="0" indent="0">
              <a:buNone/>
            </a:pPr>
            <a:r>
              <a:rPr lang="en-GB" b="1"/>
              <a:t>Pencil cases</a:t>
            </a:r>
          </a:p>
          <a:p>
            <a:pPr marL="0" indent="0">
              <a:buNone/>
            </a:pPr>
            <a:r>
              <a:rPr lang="en-GB"/>
              <a:t>Children can bring in their own pencil case with their own coloured pencils. They should be small enough to fit in trays. Children may keep pencil cases as long as they are not proving a distraction.</a:t>
            </a:r>
          </a:p>
          <a:p>
            <a:pPr marL="0" indent="0">
              <a:buNone/>
            </a:pPr>
            <a:r>
              <a:rPr lang="en-GB"/>
              <a:t>ALL other stationery will be provided by the school. </a:t>
            </a:r>
          </a:p>
          <a:p>
            <a:pPr marL="0" indent="0">
              <a:buNone/>
            </a:pPr>
            <a:endParaRPr lang="en-GB"/>
          </a:p>
          <a:p>
            <a:pPr marL="0" indent="0">
              <a:buNone/>
            </a:pPr>
            <a:r>
              <a:rPr lang="en-GB"/>
              <a:t>Fidget toys/Pop its should not be brought into school.</a:t>
            </a:r>
          </a:p>
          <a:p>
            <a:endParaRPr lang="en-GB"/>
          </a:p>
          <a:p>
            <a:endParaRPr lang="en-GB"/>
          </a:p>
          <a:p>
            <a:pPr marL="0" indent="0">
              <a:buFont typeface="Arial" panose="020B0604020202020204" pitchFamily="34" charset="0"/>
              <a:buNone/>
            </a:pPr>
            <a:endParaRPr lang="en-GB"/>
          </a:p>
          <a:p>
            <a:pPr marL="0" indent="0">
              <a:buFont typeface="Arial" panose="020B0604020202020204" pitchFamily="34" charset="0"/>
              <a:buNone/>
            </a:pPr>
            <a:endParaRPr lang="en-GB" b="1"/>
          </a:p>
          <a:p>
            <a:pPr marL="0" indent="0">
              <a:buFont typeface="Arial" panose="020B0604020202020204" pitchFamily="34" charset="0"/>
              <a:buNone/>
            </a:pPr>
            <a:endParaRPr lang="en-GB"/>
          </a:p>
        </p:txBody>
      </p:sp>
    </p:spTree>
    <p:extLst>
      <p:ext uri="{BB962C8B-B14F-4D97-AF65-F5344CB8AC3E}">
        <p14:creationId xmlns:p14="http://schemas.microsoft.com/office/powerpoint/2010/main" val="396038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Library Books</a:t>
            </a:r>
          </a:p>
        </p:txBody>
      </p:sp>
      <p:sp>
        <p:nvSpPr>
          <p:cNvPr id="3" name="Content Placeholder 2"/>
          <p:cNvSpPr>
            <a:spLocks noGrp="1"/>
          </p:cNvSpPr>
          <p:nvPr>
            <p:ph idx="1"/>
          </p:nvPr>
        </p:nvSpPr>
        <p:spPr>
          <a:xfrm>
            <a:off x="838200" y="1825625"/>
            <a:ext cx="6637421" cy="4351338"/>
          </a:xfrm>
        </p:spPr>
        <p:txBody>
          <a:bodyPr>
            <a:normAutofit lnSpcReduction="10000"/>
          </a:bodyPr>
          <a:lstStyle/>
          <a:p>
            <a:r>
              <a:rPr lang="en-GB"/>
              <a:t>Children are allowed to borrow books each week.</a:t>
            </a:r>
          </a:p>
          <a:p>
            <a:r>
              <a:rPr lang="en-GB"/>
              <a:t>Books are checked in and out using our </a:t>
            </a:r>
            <a:r>
              <a:rPr lang="en-GB" err="1"/>
              <a:t>Libresoft</a:t>
            </a:r>
            <a:r>
              <a:rPr lang="en-GB"/>
              <a:t> software.</a:t>
            </a:r>
          </a:p>
          <a:p>
            <a:r>
              <a:rPr lang="en-GB"/>
              <a:t>We expect children to look after the school books. The school may seek reimbursement for books which are lost or damaged.</a:t>
            </a:r>
          </a:p>
          <a:p>
            <a:r>
              <a:rPr lang="en-GB"/>
              <a:t>Children are encouraged to use the Five Finger Check to choose books at the correct level for them.</a:t>
            </a:r>
          </a:p>
        </p:txBody>
      </p:sp>
      <p:pic>
        <p:nvPicPr>
          <p:cNvPr id="1026" name="Picture 2" descr="http://primelib.pbworks.com/f/1213237174/5_finger_test_post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7449" y="938463"/>
            <a:ext cx="4076700" cy="5057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61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Year 4 Multiplication Table Check</a:t>
            </a:r>
          </a:p>
        </p:txBody>
      </p:sp>
      <p:sp>
        <p:nvSpPr>
          <p:cNvPr id="3" name="Content Placeholder 2"/>
          <p:cNvSpPr>
            <a:spLocks noGrp="1"/>
          </p:cNvSpPr>
          <p:nvPr>
            <p:ph idx="1"/>
          </p:nvPr>
        </p:nvSpPr>
        <p:spPr/>
        <p:txBody>
          <a:bodyPr/>
          <a:lstStyle/>
          <a:p>
            <a:r>
              <a:rPr lang="en-GB"/>
              <a:t>Online test with 25 questions administered at school. </a:t>
            </a:r>
          </a:p>
          <a:p>
            <a:r>
              <a:rPr lang="en-GB"/>
              <a:t>It is the same structure to the ‘Sound check’ in TT </a:t>
            </a:r>
            <a:r>
              <a:rPr lang="en-GB" err="1"/>
              <a:t>Rockstars</a:t>
            </a:r>
            <a:r>
              <a:rPr lang="en-GB"/>
              <a:t> so it is important children have exposure to this.</a:t>
            </a:r>
          </a:p>
          <a:p>
            <a:r>
              <a:rPr lang="en-GB"/>
              <a:t>Children have 6 seconds to answer each question.</a:t>
            </a:r>
          </a:p>
          <a:p>
            <a:r>
              <a:rPr lang="en-GB"/>
              <a:t>Children are expected to know their tables up to 12 x 12.</a:t>
            </a:r>
          </a:p>
          <a:p>
            <a:r>
              <a:rPr lang="en-GB"/>
              <a:t>The test will be in June.</a:t>
            </a:r>
          </a:p>
          <a:p>
            <a:endParaRPr lang="en-GB"/>
          </a:p>
        </p:txBody>
      </p:sp>
    </p:spTree>
    <p:extLst>
      <p:ext uri="{BB962C8B-B14F-4D97-AF65-F5344CB8AC3E}">
        <p14:creationId xmlns:p14="http://schemas.microsoft.com/office/powerpoint/2010/main" val="1009661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316" y="5932"/>
            <a:ext cx="10515600" cy="1325563"/>
          </a:xfrm>
        </p:spPr>
        <p:txBody>
          <a:bodyPr/>
          <a:lstStyle/>
          <a:p>
            <a:r>
              <a:rPr lang="en-GB"/>
              <a:t>PE Kit</a:t>
            </a:r>
          </a:p>
        </p:txBody>
      </p:sp>
      <p:sp>
        <p:nvSpPr>
          <p:cNvPr id="3" name="Content Placeholder 2"/>
          <p:cNvSpPr>
            <a:spLocks noGrp="1"/>
          </p:cNvSpPr>
          <p:nvPr>
            <p:ph idx="1"/>
          </p:nvPr>
        </p:nvSpPr>
        <p:spPr>
          <a:xfrm>
            <a:off x="304801" y="1010653"/>
            <a:ext cx="11774904" cy="5923769"/>
          </a:xfrm>
        </p:spPr>
        <p:txBody>
          <a:bodyPr vert="horz" lIns="91440" tIns="45720" rIns="91440" bIns="45720" rtlCol="0" anchor="t">
            <a:noAutofit/>
          </a:bodyPr>
          <a:lstStyle/>
          <a:p>
            <a:pPr marL="0" indent="0">
              <a:buNone/>
            </a:pPr>
            <a:r>
              <a:rPr lang="en-GB" sz="2400" b="1" dirty="0"/>
              <a:t>Wednesday and every 4</a:t>
            </a:r>
            <a:r>
              <a:rPr lang="en-GB" sz="2400" b="1" baseline="30000" dirty="0"/>
              <a:t>th</a:t>
            </a:r>
            <a:r>
              <a:rPr lang="en-GB" sz="2400" b="1" dirty="0"/>
              <a:t> Friday are our PE days. </a:t>
            </a:r>
            <a:endParaRPr lang="en-GB" sz="2400"/>
          </a:p>
          <a:p>
            <a:pPr marL="0" indent="0">
              <a:buNone/>
            </a:pPr>
            <a:r>
              <a:rPr lang="en-GB" sz="2400" dirty="0"/>
              <a:t>Uniform- Trainers, white P.E t-shirt (with or without logo), black shorts (summer) or plain black tracksuit trousers (winter), school cardigan or sweatshirt, plain white socks.</a:t>
            </a:r>
            <a:endParaRPr lang="en-GB" sz="2400" dirty="0">
              <a:ea typeface="Calibri"/>
              <a:cs typeface="Calibri"/>
            </a:endParaRPr>
          </a:p>
          <a:p>
            <a:pPr marL="0" indent="0">
              <a:buNone/>
            </a:pPr>
            <a:r>
              <a:rPr lang="en-GB" sz="2400" dirty="0"/>
              <a:t>Children may need a light jacket for outdoor games. It is advised that children bring old trainers for outdoor use, if it is muddy. </a:t>
            </a:r>
            <a:endParaRPr lang="en-GB" sz="2400" dirty="0">
              <a:ea typeface="Calibri"/>
              <a:cs typeface="Calibri"/>
            </a:endParaRPr>
          </a:p>
          <a:p>
            <a:pPr marL="0" indent="0">
              <a:buNone/>
            </a:pPr>
            <a:r>
              <a:rPr lang="en-GB" sz="2400" b="1" dirty="0"/>
              <a:t>For all P.E activities:</a:t>
            </a:r>
            <a:endParaRPr lang="en-GB" sz="2400" b="1" dirty="0">
              <a:ea typeface="Calibri"/>
              <a:cs typeface="Calibri"/>
            </a:endParaRPr>
          </a:p>
          <a:p>
            <a:pPr marL="0" indent="0">
              <a:buNone/>
            </a:pPr>
            <a:r>
              <a:rPr lang="en-GB" sz="2400" dirty="0"/>
              <a:t>Hair needs to be tied back and earrings must be taken out before school– they cannot be taped over. Children wearing earrings on PE days cannot participate in PE lessons.</a:t>
            </a:r>
            <a:endParaRPr lang="en-GB" sz="2400" dirty="0">
              <a:ea typeface="Calibri"/>
              <a:cs typeface="Calibri"/>
            </a:endParaRPr>
          </a:p>
          <a:p>
            <a:pPr marL="0" indent="0">
              <a:buNone/>
            </a:pPr>
            <a:r>
              <a:rPr lang="en-GB" sz="2400" b="1" dirty="0"/>
              <a:t>Children are encouraged to come to school wearing their PE kits on PE days.</a:t>
            </a:r>
            <a:endParaRPr lang="en-GB" sz="2400" b="1" dirty="0">
              <a:ea typeface="Calibri"/>
              <a:cs typeface="Calibri"/>
            </a:endParaRPr>
          </a:p>
          <a:p>
            <a:r>
              <a:rPr lang="en-GB" sz="2400" dirty="0">
                <a:ea typeface="Calibri"/>
                <a:cs typeface="Calibri"/>
              </a:rPr>
              <a:t>Extra P.E Friday</a:t>
            </a:r>
          </a:p>
          <a:p>
            <a:pPr marL="0" indent="0">
              <a:buNone/>
            </a:pPr>
            <a:r>
              <a:rPr lang="en-GB" sz="2400" dirty="0">
                <a:ea typeface="Calibri"/>
                <a:cs typeface="Calibri"/>
              </a:rPr>
              <a:t>22nd September</a:t>
            </a:r>
            <a:endParaRPr lang="en-GB" dirty="0">
              <a:ea typeface="Calibri" panose="020F0502020204030204"/>
              <a:cs typeface="Calibri" panose="020F0502020204030204"/>
            </a:endParaRPr>
          </a:p>
          <a:p>
            <a:pPr marL="0" indent="0">
              <a:buNone/>
            </a:pPr>
            <a:r>
              <a:rPr lang="en-GB" sz="2400" dirty="0">
                <a:ea typeface="Calibri"/>
                <a:cs typeface="Calibri"/>
              </a:rPr>
              <a:t>3rd  November </a:t>
            </a:r>
          </a:p>
          <a:p>
            <a:pPr marL="0" indent="0">
              <a:buNone/>
            </a:pPr>
            <a:r>
              <a:rPr lang="en-GB" sz="2400" dirty="0">
                <a:ea typeface="Calibri"/>
                <a:cs typeface="Calibri"/>
              </a:rPr>
              <a:t>1st December</a:t>
            </a:r>
          </a:p>
          <a:p>
            <a:endParaRPr lang="en-GB" sz="2400" dirty="0">
              <a:ea typeface="Calibri"/>
              <a:cs typeface="Calibri"/>
            </a:endParaRPr>
          </a:p>
        </p:txBody>
      </p:sp>
    </p:spTree>
    <p:extLst>
      <p:ext uri="{BB962C8B-B14F-4D97-AF65-F5344CB8AC3E}">
        <p14:creationId xmlns:p14="http://schemas.microsoft.com/office/powerpoint/2010/main" val="478979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7B358FDBE3554298018162308FEBA2" ma:contentTypeVersion="18" ma:contentTypeDescription="Create a new document." ma:contentTypeScope="" ma:versionID="93b8db25a634fc5db2ae8438a90d724a">
  <xsd:schema xmlns:xsd="http://www.w3.org/2001/XMLSchema" xmlns:xs="http://www.w3.org/2001/XMLSchema" xmlns:p="http://schemas.microsoft.com/office/2006/metadata/properties" xmlns:ns2="d68cfcf9-e0b7-4848-970a-88d9584ba0e1" xmlns:ns3="baa8998f-3dc0-460b-967b-ca36a357630a" targetNamespace="http://schemas.microsoft.com/office/2006/metadata/properties" ma:root="true" ma:fieldsID="5d5cee4e7eef2412339a0bf4b8af5b53" ns2:_="" ns3:_="">
    <xsd:import namespace="d68cfcf9-e0b7-4848-970a-88d9584ba0e1"/>
    <xsd:import namespace="baa8998f-3dc0-460b-967b-ca36a35763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8cfcf9-e0b7-4848-970a-88d9584ba0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ecc8699c-58b4-43a0-b8af-430242fbbe7c"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a8998f-3dc0-460b-967b-ca36a357630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4e2984e-f64b-4b77-bf5e-f14446ea81c7}" ma:internalName="TaxCatchAll" ma:showField="CatchAllData" ma:web="baa8998f-3dc0-460b-967b-ca36a35763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aa8998f-3dc0-460b-967b-ca36a357630a" xsi:nil="true"/>
    <lcf76f155ced4ddcb4097134ff3c332f xmlns="d68cfcf9-e0b7-4848-970a-88d9584ba0e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963E98-B1FA-4109-8431-2966A69597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68cfcf9-e0b7-4848-970a-88d9584ba0e1"/>
    <ds:schemaRef ds:uri="baa8998f-3dc0-460b-967b-ca36a35763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9DCDDE-15F0-480F-A85D-AF613D081D58}">
  <ds:schemaRefs>
    <ds:schemaRef ds:uri="baa8998f-3dc0-460b-967b-ca36a357630a"/>
    <ds:schemaRef ds:uri="d68cfcf9-e0b7-4848-970a-88d9584ba0e1"/>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30A2EAF-B1D1-4E96-959D-8F74E1DDC4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8</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Parent Information Presentation</vt:lpstr>
      <vt:lpstr>Meet the team.</vt:lpstr>
      <vt:lpstr>Topic overview for the year ahead</vt:lpstr>
      <vt:lpstr>Rewards </vt:lpstr>
      <vt:lpstr>Home Learning expectations </vt:lpstr>
      <vt:lpstr>PowerPoint Presentation</vt:lpstr>
      <vt:lpstr>Library Books</vt:lpstr>
      <vt:lpstr>Year 4 Multiplication Table Check</vt:lpstr>
      <vt:lpstr>PE Kit</vt:lpstr>
      <vt:lpstr>How to keep in touch</vt:lpstr>
      <vt:lpstr>Policies and Useful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Information Meeting</dc:title>
  <dc:creator>head</dc:creator>
  <cp:revision>110</cp:revision>
  <cp:lastPrinted>2019-09-12T16:37:36Z</cp:lastPrinted>
  <dcterms:created xsi:type="dcterms:W3CDTF">2018-10-08T15:27:14Z</dcterms:created>
  <dcterms:modified xsi:type="dcterms:W3CDTF">2023-09-19T14:47:35Z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0x010100EA7B358FDBE3554298018162308FEBA2</vt:lpwstr>
  </property>
  <property fmtid="{D5CDD505-2E9C-101B-9397-08002B2CF9AE}" pid="3" name="MediaServiceImageTags">
    <vt:lpwstr/>
  </property>
</Properties>
</file>